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55" r:id="rId1"/>
    <p:sldMasterId id="2147483757" r:id="rId2"/>
    <p:sldMasterId id="2147483779" r:id="rId3"/>
  </p:sldMasterIdLst>
  <p:notesMasterIdLst>
    <p:notesMasterId r:id="rId11"/>
  </p:notesMasterIdLst>
  <p:handoutMasterIdLst>
    <p:handoutMasterId r:id="rId12"/>
  </p:handoutMasterIdLst>
  <p:sldIdLst>
    <p:sldId id="300" r:id="rId4"/>
    <p:sldId id="301" r:id="rId5"/>
    <p:sldId id="312" r:id="rId6"/>
    <p:sldId id="310" r:id="rId7"/>
    <p:sldId id="309" r:id="rId8"/>
    <p:sldId id="308" r:id="rId9"/>
    <p:sldId id="313" r:id="rId10"/>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Verdana" pitchFamily="1" charset="0"/>
        <a:ea typeface="ＭＳ Ｐゴシック" pitchFamily="1" charset="-128"/>
        <a:cs typeface="+mn-cs"/>
      </a:defRPr>
    </a:lvl1pPr>
    <a:lvl2pPr marL="457200" algn="l" rtl="0" eaLnBrk="0" fontAlgn="base" hangingPunct="0">
      <a:spcBef>
        <a:spcPct val="0"/>
      </a:spcBef>
      <a:spcAft>
        <a:spcPct val="0"/>
      </a:spcAft>
      <a:defRPr sz="2400" kern="1200">
        <a:solidFill>
          <a:schemeClr val="tx1"/>
        </a:solidFill>
        <a:latin typeface="Verdana" pitchFamily="1" charset="0"/>
        <a:ea typeface="ＭＳ Ｐゴシック" pitchFamily="1" charset="-128"/>
        <a:cs typeface="+mn-cs"/>
      </a:defRPr>
    </a:lvl2pPr>
    <a:lvl3pPr marL="914400" algn="l" rtl="0" eaLnBrk="0" fontAlgn="base" hangingPunct="0">
      <a:spcBef>
        <a:spcPct val="0"/>
      </a:spcBef>
      <a:spcAft>
        <a:spcPct val="0"/>
      </a:spcAft>
      <a:defRPr sz="2400" kern="1200">
        <a:solidFill>
          <a:schemeClr val="tx1"/>
        </a:solidFill>
        <a:latin typeface="Verdana" pitchFamily="1" charset="0"/>
        <a:ea typeface="ＭＳ Ｐゴシック" pitchFamily="1" charset="-128"/>
        <a:cs typeface="+mn-cs"/>
      </a:defRPr>
    </a:lvl3pPr>
    <a:lvl4pPr marL="1371600" algn="l" rtl="0" eaLnBrk="0" fontAlgn="base" hangingPunct="0">
      <a:spcBef>
        <a:spcPct val="0"/>
      </a:spcBef>
      <a:spcAft>
        <a:spcPct val="0"/>
      </a:spcAft>
      <a:defRPr sz="2400" kern="1200">
        <a:solidFill>
          <a:schemeClr val="tx1"/>
        </a:solidFill>
        <a:latin typeface="Verdana" pitchFamily="1" charset="0"/>
        <a:ea typeface="ＭＳ Ｐゴシック" pitchFamily="1" charset="-128"/>
        <a:cs typeface="+mn-cs"/>
      </a:defRPr>
    </a:lvl4pPr>
    <a:lvl5pPr marL="1828800" algn="l" rtl="0" eaLnBrk="0" fontAlgn="base" hangingPunct="0">
      <a:spcBef>
        <a:spcPct val="0"/>
      </a:spcBef>
      <a:spcAft>
        <a:spcPct val="0"/>
      </a:spcAft>
      <a:defRPr sz="2400" kern="1200">
        <a:solidFill>
          <a:schemeClr val="tx1"/>
        </a:solidFill>
        <a:latin typeface="Verdana" pitchFamily="1" charset="0"/>
        <a:ea typeface="ＭＳ Ｐゴシック" pitchFamily="1" charset="-128"/>
        <a:cs typeface="+mn-cs"/>
      </a:defRPr>
    </a:lvl5pPr>
    <a:lvl6pPr marL="2286000" algn="l" defTabSz="914400" rtl="0" eaLnBrk="1" latinLnBrk="0" hangingPunct="1">
      <a:defRPr sz="2400" kern="1200">
        <a:solidFill>
          <a:schemeClr val="tx1"/>
        </a:solidFill>
        <a:latin typeface="Verdana" pitchFamily="1" charset="0"/>
        <a:ea typeface="ＭＳ Ｐゴシック" pitchFamily="1" charset="-128"/>
        <a:cs typeface="+mn-cs"/>
      </a:defRPr>
    </a:lvl6pPr>
    <a:lvl7pPr marL="2743200" algn="l" defTabSz="914400" rtl="0" eaLnBrk="1" latinLnBrk="0" hangingPunct="1">
      <a:defRPr sz="2400" kern="1200">
        <a:solidFill>
          <a:schemeClr val="tx1"/>
        </a:solidFill>
        <a:latin typeface="Verdana" pitchFamily="1" charset="0"/>
        <a:ea typeface="ＭＳ Ｐゴシック" pitchFamily="1" charset="-128"/>
        <a:cs typeface="+mn-cs"/>
      </a:defRPr>
    </a:lvl7pPr>
    <a:lvl8pPr marL="3200400" algn="l" defTabSz="914400" rtl="0" eaLnBrk="1" latinLnBrk="0" hangingPunct="1">
      <a:defRPr sz="2400" kern="1200">
        <a:solidFill>
          <a:schemeClr val="tx1"/>
        </a:solidFill>
        <a:latin typeface="Verdana" pitchFamily="1" charset="0"/>
        <a:ea typeface="ＭＳ Ｐゴシック" pitchFamily="1" charset="-128"/>
        <a:cs typeface="+mn-cs"/>
      </a:defRPr>
    </a:lvl8pPr>
    <a:lvl9pPr marL="3657600" algn="l" defTabSz="914400" rtl="0" eaLnBrk="1" latinLnBrk="0" hangingPunct="1">
      <a:defRPr sz="2400" kern="1200">
        <a:solidFill>
          <a:schemeClr val="tx1"/>
        </a:solidFill>
        <a:latin typeface="Verdana" pitchFamily="1" charset="0"/>
        <a:ea typeface="ＭＳ Ｐゴシック" pitchFamily="1"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jsterveld, Reina" initials="BR" lastIdx="10" clrIdx="0"/>
  <p:cmAuthor id="1" name="Ockels, Johan" initials="OJ" lastIdx="1" clrIdx="1"/>
  <p:cmAuthor id="2" name="René Raap" initials="RR" lastIdx="7" clrIdx="2">
    <p:extLst>
      <p:ext uri="{19B8F6BF-5375-455C-9EA6-DF929625EA0E}">
        <p15:presenceInfo xmlns:p15="http://schemas.microsoft.com/office/powerpoint/2012/main" userId="147a3af7182b4e4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A484"/>
    <a:srgbClr val="FF3399"/>
    <a:srgbClr val="FF99CC"/>
    <a:srgbClr val="FFC7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jl, gemiddeld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Stijl, gemiddeld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Stijl, gemiddeld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14" autoAdjust="0"/>
    <p:restoredTop sz="97411" autoAdjust="0"/>
  </p:normalViewPr>
  <p:slideViewPr>
    <p:cSldViewPr>
      <p:cViewPr varScale="1">
        <p:scale>
          <a:sx n="41" d="100"/>
          <a:sy n="41" d="100"/>
        </p:scale>
        <p:origin x="376"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37840" cy="46482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defRPr sz="1200"/>
            </a:lvl1pPr>
          </a:lstStyle>
          <a:p>
            <a:endParaRPr lang="nl-NL"/>
          </a:p>
        </p:txBody>
      </p:sp>
      <p:sp>
        <p:nvSpPr>
          <p:cNvPr id="10243" name="Rectangle 3"/>
          <p:cNvSpPr>
            <a:spLocks noGrp="1" noChangeArrowheads="1"/>
          </p:cNvSpPr>
          <p:nvPr>
            <p:ph type="dt" sz="quarter" idx="1"/>
          </p:nvPr>
        </p:nvSpPr>
        <p:spPr bwMode="auto">
          <a:xfrm>
            <a:off x="3972560" y="0"/>
            <a:ext cx="3037840" cy="46482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a:defRPr sz="1200"/>
            </a:lvl1pPr>
          </a:lstStyle>
          <a:p>
            <a:endParaRPr lang="nl-NL"/>
          </a:p>
        </p:txBody>
      </p:sp>
      <p:sp>
        <p:nvSpPr>
          <p:cNvPr id="10244" name="Rectangle 4"/>
          <p:cNvSpPr>
            <a:spLocks noGrp="1" noChangeArrowheads="1"/>
          </p:cNvSpPr>
          <p:nvPr>
            <p:ph type="ftr" sz="quarter" idx="2"/>
          </p:nvPr>
        </p:nvSpPr>
        <p:spPr bwMode="auto">
          <a:xfrm>
            <a:off x="0" y="8831580"/>
            <a:ext cx="3037840" cy="464820"/>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defRPr sz="1200"/>
            </a:lvl1pPr>
          </a:lstStyle>
          <a:p>
            <a:endParaRPr lang="nl-NL"/>
          </a:p>
        </p:txBody>
      </p:sp>
      <p:sp>
        <p:nvSpPr>
          <p:cNvPr id="10245" name="Rectangle 5"/>
          <p:cNvSpPr>
            <a:spLocks noGrp="1" noChangeArrowheads="1"/>
          </p:cNvSpPr>
          <p:nvPr>
            <p:ph type="sldNum" sz="quarter" idx="3"/>
          </p:nvPr>
        </p:nvSpPr>
        <p:spPr bwMode="auto">
          <a:xfrm>
            <a:off x="3972560" y="8831580"/>
            <a:ext cx="3037840" cy="464820"/>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a:defRPr sz="1200"/>
            </a:lvl1pPr>
          </a:lstStyle>
          <a:p>
            <a:fld id="{C157E369-74E3-4E0D-B7A2-9557641F8509}" type="slidenum">
              <a:rPr lang="en-US"/>
              <a:pPr/>
              <a:t>‹nr.›</a:t>
            </a:fld>
            <a:endParaRPr lang="en-US"/>
          </a:p>
        </p:txBody>
      </p:sp>
    </p:spTree>
    <p:extLst>
      <p:ext uri="{BB962C8B-B14F-4D97-AF65-F5344CB8AC3E}">
        <p14:creationId xmlns:p14="http://schemas.microsoft.com/office/powerpoint/2010/main" val="3560974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7840" cy="46482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defRPr sz="1200"/>
            </a:lvl1pPr>
          </a:lstStyle>
          <a:p>
            <a:endParaRPr lang="nl-NL"/>
          </a:p>
        </p:txBody>
      </p:sp>
      <p:sp>
        <p:nvSpPr>
          <p:cNvPr id="6147" name="Rectangle 3"/>
          <p:cNvSpPr>
            <a:spLocks noGrp="1" noChangeArrowheads="1"/>
          </p:cNvSpPr>
          <p:nvPr>
            <p:ph type="dt" idx="1"/>
          </p:nvPr>
        </p:nvSpPr>
        <p:spPr bwMode="auto">
          <a:xfrm>
            <a:off x="3972560" y="0"/>
            <a:ext cx="3037840" cy="46482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a:defRPr sz="1200"/>
            </a:lvl1pPr>
          </a:lstStyle>
          <a:p>
            <a:endParaRPr lang="nl-NL"/>
          </a:p>
        </p:txBody>
      </p:sp>
      <p:sp>
        <p:nvSpPr>
          <p:cNvPr id="2253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934720" y="4415790"/>
            <a:ext cx="5140960" cy="418338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831580"/>
            <a:ext cx="3037840" cy="464820"/>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defRPr sz="1200"/>
            </a:lvl1pPr>
          </a:lstStyle>
          <a:p>
            <a:endParaRPr lang="nl-NL"/>
          </a:p>
        </p:txBody>
      </p:sp>
      <p:sp>
        <p:nvSpPr>
          <p:cNvPr id="6151" name="Rectangle 7"/>
          <p:cNvSpPr>
            <a:spLocks noGrp="1" noChangeArrowheads="1"/>
          </p:cNvSpPr>
          <p:nvPr>
            <p:ph type="sldNum" sz="quarter" idx="5"/>
          </p:nvPr>
        </p:nvSpPr>
        <p:spPr bwMode="auto">
          <a:xfrm>
            <a:off x="3972560" y="8831580"/>
            <a:ext cx="3037840" cy="464820"/>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a:defRPr sz="1200"/>
            </a:lvl1pPr>
          </a:lstStyle>
          <a:p>
            <a:fld id="{961B6BD0-1215-4963-8978-E04BF6253897}" type="slidenum">
              <a:rPr lang="en-US"/>
              <a:pPr/>
              <a:t>‹nr.›</a:t>
            </a:fld>
            <a:endParaRPr lang="en-US"/>
          </a:p>
        </p:txBody>
      </p:sp>
    </p:spTree>
    <p:extLst>
      <p:ext uri="{BB962C8B-B14F-4D97-AF65-F5344CB8AC3E}">
        <p14:creationId xmlns:p14="http://schemas.microsoft.com/office/powerpoint/2010/main" val="60532640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Verdana" pitchFamily="1" charset="0"/>
        <a:ea typeface="ＭＳ Ｐゴシック" pitchFamily="1" charset="-128"/>
        <a:cs typeface="+mn-cs"/>
      </a:defRPr>
    </a:lvl1pPr>
    <a:lvl2pPr marL="457200" algn="l" rtl="0" fontAlgn="base">
      <a:spcBef>
        <a:spcPct val="30000"/>
      </a:spcBef>
      <a:spcAft>
        <a:spcPct val="0"/>
      </a:spcAft>
      <a:defRPr sz="1200" kern="1200">
        <a:solidFill>
          <a:schemeClr val="tx1"/>
        </a:solidFill>
        <a:latin typeface="Verdana" pitchFamily="1" charset="0"/>
        <a:ea typeface="ＭＳ Ｐゴシック" pitchFamily="1" charset="-128"/>
        <a:cs typeface="+mn-cs"/>
      </a:defRPr>
    </a:lvl2pPr>
    <a:lvl3pPr marL="914400" algn="l" rtl="0" fontAlgn="base">
      <a:spcBef>
        <a:spcPct val="30000"/>
      </a:spcBef>
      <a:spcAft>
        <a:spcPct val="0"/>
      </a:spcAft>
      <a:defRPr sz="1200" kern="1200">
        <a:solidFill>
          <a:schemeClr val="tx1"/>
        </a:solidFill>
        <a:latin typeface="Verdana" pitchFamily="1" charset="0"/>
        <a:ea typeface="ＭＳ Ｐゴシック" pitchFamily="1" charset="-128"/>
        <a:cs typeface="+mn-cs"/>
      </a:defRPr>
    </a:lvl3pPr>
    <a:lvl4pPr marL="1371600" algn="l" rtl="0" fontAlgn="base">
      <a:spcBef>
        <a:spcPct val="30000"/>
      </a:spcBef>
      <a:spcAft>
        <a:spcPct val="0"/>
      </a:spcAft>
      <a:defRPr sz="1200" kern="1200">
        <a:solidFill>
          <a:schemeClr val="tx1"/>
        </a:solidFill>
        <a:latin typeface="Verdana" pitchFamily="1" charset="0"/>
        <a:ea typeface="ＭＳ Ｐゴシック" pitchFamily="1" charset="-128"/>
        <a:cs typeface="+mn-cs"/>
      </a:defRPr>
    </a:lvl4pPr>
    <a:lvl5pPr marL="1828800" algn="l" rtl="0" fontAlgn="base">
      <a:spcBef>
        <a:spcPct val="30000"/>
      </a:spcBef>
      <a:spcAft>
        <a:spcPct val="0"/>
      </a:spcAft>
      <a:defRPr sz="1200" kern="1200">
        <a:solidFill>
          <a:schemeClr val="tx1"/>
        </a:solidFill>
        <a:latin typeface="Verdana" pitchFamily="1"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961B6BD0-1215-4963-8978-E04BF6253897}" type="slidenum">
              <a:rPr lang="en-US" smtClean="0"/>
              <a:pPr/>
              <a:t>1</a:t>
            </a:fld>
            <a:endParaRPr lang="en-US"/>
          </a:p>
        </p:txBody>
      </p:sp>
    </p:spTree>
    <p:extLst>
      <p:ext uri="{BB962C8B-B14F-4D97-AF65-F5344CB8AC3E}">
        <p14:creationId xmlns:p14="http://schemas.microsoft.com/office/powerpoint/2010/main" val="23684409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2466" name="Rectangle 8"/>
          <p:cNvSpPr>
            <a:spLocks noGrp="1" noChangeArrowheads="1"/>
          </p:cNvSpPr>
          <p:nvPr>
            <p:ph type="ctrTitle"/>
          </p:nvPr>
        </p:nvSpPr>
        <p:spPr>
          <a:xfrm>
            <a:off x="2301875" y="3644900"/>
            <a:ext cx="6021388" cy="1295400"/>
          </a:xfrm>
        </p:spPr>
        <p:txBody>
          <a:bodyPr/>
          <a:lstStyle>
            <a:lvl1pPr>
              <a:defRPr sz="3200"/>
            </a:lvl1pPr>
          </a:lstStyle>
          <a:p>
            <a:pPr lvl="0"/>
            <a:r>
              <a:rPr lang="nl-NL" noProof="0"/>
              <a:t>Klik om de stijl te bewerken</a:t>
            </a:r>
          </a:p>
        </p:txBody>
      </p:sp>
      <p:sp>
        <p:nvSpPr>
          <p:cNvPr id="62467" name="Rectangle 9"/>
          <p:cNvSpPr>
            <a:spLocks noGrp="1" noChangeArrowheads="1"/>
          </p:cNvSpPr>
          <p:nvPr>
            <p:ph type="subTitle" idx="1"/>
          </p:nvPr>
        </p:nvSpPr>
        <p:spPr>
          <a:xfrm>
            <a:off x="2301875" y="5127625"/>
            <a:ext cx="6021388" cy="935038"/>
          </a:xfrm>
        </p:spPr>
        <p:txBody>
          <a:bodyPr/>
          <a:lstStyle>
            <a:lvl1pPr>
              <a:spcBef>
                <a:spcPct val="0"/>
              </a:spcBef>
              <a:defRPr i="1"/>
            </a:lvl1pPr>
          </a:lstStyle>
          <a:p>
            <a:pPr lvl="0"/>
            <a:r>
              <a:rPr lang="nl-NL" noProof="0"/>
              <a:t>Klik om de ondertitelstijl van het model te bewerken</a:t>
            </a:r>
          </a:p>
        </p:txBody>
      </p:sp>
      <p:sp>
        <p:nvSpPr>
          <p:cNvPr id="8" name="Tijdelijke aanduiding voor datum 3"/>
          <p:cNvSpPr>
            <a:spLocks noGrp="1"/>
          </p:cNvSpPr>
          <p:nvPr>
            <p:ph type="dt" sz="half" idx="2"/>
          </p:nvPr>
        </p:nvSpPr>
        <p:spPr>
          <a:xfrm>
            <a:off x="790575" y="6400800"/>
            <a:ext cx="1676400" cy="230188"/>
          </a:xfrm>
        </p:spPr>
        <p:txBody>
          <a:bodyPr/>
          <a:lstStyle>
            <a:lvl1pPr>
              <a:defRPr sz="1000"/>
            </a:lvl1pPr>
          </a:lstStyle>
          <a:p>
            <a:fld id="{CC64CB1F-B7C3-46D0-8277-1DC333DDC9F4}" type="datetime3">
              <a:rPr lang="nl-NL" smtClean="0"/>
              <a:t>8/11/16</a:t>
            </a:fld>
            <a:endParaRPr lang="nl-NL"/>
          </a:p>
        </p:txBody>
      </p:sp>
      <p:sp>
        <p:nvSpPr>
          <p:cNvPr id="9" name="Tijdelijke aanduiding voor voettekst 4"/>
          <p:cNvSpPr>
            <a:spLocks noGrp="1"/>
          </p:cNvSpPr>
          <p:nvPr>
            <p:ph type="ftr" sz="quarter" idx="3"/>
          </p:nvPr>
        </p:nvSpPr>
        <p:spPr>
          <a:xfrm>
            <a:off x="608013" y="6096000"/>
            <a:ext cx="1903412" cy="306388"/>
          </a:xfrm>
        </p:spPr>
        <p:txBody>
          <a:bodyPr/>
          <a:lstStyle>
            <a:lvl1pPr marL="177800" indent="-177800">
              <a:buClr>
                <a:schemeClr val="tx1"/>
              </a:buClr>
              <a:buFont typeface="Wingdings" pitchFamily="1" charset="2"/>
              <a:buChar char="§"/>
              <a:defRPr sz="1000"/>
            </a:lvl1pPr>
          </a:lstStyle>
          <a:p>
            <a:r>
              <a:rPr lang="nl-NL"/>
              <a:t>Naam spreker</a:t>
            </a:r>
          </a:p>
        </p:txBody>
      </p:sp>
      <p:sp>
        <p:nvSpPr>
          <p:cNvPr id="10" name="Tijdelijke aanduiding voor dianummer 5"/>
          <p:cNvSpPr>
            <a:spLocks noGrp="1"/>
          </p:cNvSpPr>
          <p:nvPr>
            <p:ph type="sldNum" sz="quarter" idx="4"/>
          </p:nvPr>
        </p:nvSpPr>
        <p:spPr>
          <a:xfrm>
            <a:off x="8075613" y="6246813"/>
            <a:ext cx="381000" cy="230187"/>
          </a:xfrm>
        </p:spPr>
        <p:txBody>
          <a:bodyPr/>
          <a:lstStyle>
            <a:lvl1pPr>
              <a:defRPr/>
            </a:lvl1pPr>
          </a:lstStyle>
          <a:p>
            <a:fld id="{1DE75062-59B2-47E9-A4A6-169D18F62F61}" type="slidenum">
              <a:rPr lang="nl-NL"/>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fld id="{EAADE265-DDEB-45BE-9D7F-AD79CA1B2A29}" type="datetime3">
              <a:rPr lang="nl-NL" smtClean="0"/>
              <a:t>8/11/16</a:t>
            </a:fld>
            <a:endParaRPr lang="nl-NL"/>
          </a:p>
        </p:txBody>
      </p:sp>
      <p:sp>
        <p:nvSpPr>
          <p:cNvPr id="5" name="Tijdelijke aanduiding voor voettekst 4"/>
          <p:cNvSpPr>
            <a:spLocks noGrp="1"/>
          </p:cNvSpPr>
          <p:nvPr>
            <p:ph type="ftr" sz="quarter" idx="11"/>
          </p:nvPr>
        </p:nvSpPr>
        <p:spPr/>
        <p:txBody>
          <a:bodyPr/>
          <a:lstStyle>
            <a:lvl1pPr>
              <a:defRPr/>
            </a:lvl1pPr>
          </a:lstStyle>
          <a:p>
            <a:r>
              <a:rPr lang="nl-NL"/>
              <a:t>Naam spreker</a:t>
            </a:r>
          </a:p>
        </p:txBody>
      </p:sp>
      <p:sp>
        <p:nvSpPr>
          <p:cNvPr id="6" name="Tijdelijke aanduiding voor dianummer 5"/>
          <p:cNvSpPr>
            <a:spLocks noGrp="1"/>
          </p:cNvSpPr>
          <p:nvPr>
            <p:ph type="sldNum" sz="quarter" idx="12"/>
          </p:nvPr>
        </p:nvSpPr>
        <p:spPr/>
        <p:txBody>
          <a:bodyPr/>
          <a:lstStyle>
            <a:lvl1pPr>
              <a:defRPr/>
            </a:lvl1pPr>
          </a:lstStyle>
          <a:p>
            <a:fld id="{342DDE1A-B369-468D-9B8E-F0D2E215DA20}" type="slidenum">
              <a:rPr lang="nl-NL"/>
              <a:pPr/>
              <a:t>‹nr.›</a:t>
            </a:fld>
            <a:endParaRPr lang="nl-NL" sz="1400"/>
          </a:p>
        </p:txBody>
      </p:sp>
    </p:spTree>
    <p:extLst>
      <p:ext uri="{BB962C8B-B14F-4D97-AF65-F5344CB8AC3E}">
        <p14:creationId xmlns:p14="http://schemas.microsoft.com/office/powerpoint/2010/main" val="1094934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838950" y="1952625"/>
            <a:ext cx="1822450" cy="406717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1366838" y="1952625"/>
            <a:ext cx="5319712" cy="406717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fld id="{44C0CD59-5668-4C1E-BF76-9BCC497C7007}" type="datetime3">
              <a:rPr lang="nl-NL" smtClean="0"/>
              <a:t>8/11/16</a:t>
            </a:fld>
            <a:endParaRPr lang="nl-NL"/>
          </a:p>
        </p:txBody>
      </p:sp>
      <p:sp>
        <p:nvSpPr>
          <p:cNvPr id="5" name="Tijdelijke aanduiding voor voettekst 4"/>
          <p:cNvSpPr>
            <a:spLocks noGrp="1"/>
          </p:cNvSpPr>
          <p:nvPr>
            <p:ph type="ftr" sz="quarter" idx="11"/>
          </p:nvPr>
        </p:nvSpPr>
        <p:spPr/>
        <p:txBody>
          <a:bodyPr/>
          <a:lstStyle>
            <a:lvl1pPr>
              <a:defRPr/>
            </a:lvl1pPr>
          </a:lstStyle>
          <a:p>
            <a:r>
              <a:rPr lang="nl-NL"/>
              <a:t>Naam spreker</a:t>
            </a:r>
          </a:p>
        </p:txBody>
      </p:sp>
      <p:sp>
        <p:nvSpPr>
          <p:cNvPr id="6" name="Tijdelijke aanduiding voor dianummer 5"/>
          <p:cNvSpPr>
            <a:spLocks noGrp="1"/>
          </p:cNvSpPr>
          <p:nvPr>
            <p:ph type="sldNum" sz="quarter" idx="12"/>
          </p:nvPr>
        </p:nvSpPr>
        <p:spPr/>
        <p:txBody>
          <a:bodyPr/>
          <a:lstStyle>
            <a:lvl1pPr>
              <a:defRPr/>
            </a:lvl1pPr>
          </a:lstStyle>
          <a:p>
            <a:fld id="{ED6BC478-9647-46C8-9F7F-1E0E36BCA797}" type="slidenum">
              <a:rPr lang="nl-NL"/>
              <a:pPr/>
              <a:t>‹nr.›</a:t>
            </a:fld>
            <a:endParaRPr lang="nl-NL" sz="1400"/>
          </a:p>
        </p:txBody>
      </p:sp>
    </p:spTree>
    <p:extLst>
      <p:ext uri="{BB962C8B-B14F-4D97-AF65-F5344CB8AC3E}">
        <p14:creationId xmlns:p14="http://schemas.microsoft.com/office/powerpoint/2010/main" val="34246369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81922" name="Rectangle 8"/>
          <p:cNvSpPr>
            <a:spLocks noGrp="1" noChangeArrowheads="1"/>
          </p:cNvSpPr>
          <p:nvPr>
            <p:ph type="ctrTitle"/>
          </p:nvPr>
        </p:nvSpPr>
        <p:spPr>
          <a:xfrm>
            <a:off x="2301875" y="3644900"/>
            <a:ext cx="6021388" cy="1295400"/>
          </a:xfrm>
        </p:spPr>
        <p:txBody>
          <a:bodyPr/>
          <a:lstStyle>
            <a:lvl1pPr>
              <a:defRPr sz="2800">
                <a:solidFill>
                  <a:schemeClr val="tx2"/>
                </a:solidFill>
              </a:defRPr>
            </a:lvl1pPr>
          </a:lstStyle>
          <a:p>
            <a:pPr lvl="0"/>
            <a:r>
              <a:rPr lang="nl-NL" noProof="0"/>
              <a:t>Klik om het opmaakprofiel te bewerken</a:t>
            </a:r>
          </a:p>
        </p:txBody>
      </p:sp>
      <p:sp>
        <p:nvSpPr>
          <p:cNvPr id="81923" name="Rectangle 9"/>
          <p:cNvSpPr>
            <a:spLocks noGrp="1" noChangeArrowheads="1"/>
          </p:cNvSpPr>
          <p:nvPr>
            <p:ph type="subTitle" idx="1"/>
          </p:nvPr>
        </p:nvSpPr>
        <p:spPr>
          <a:xfrm>
            <a:off x="2301875" y="5127625"/>
            <a:ext cx="6021388" cy="935038"/>
          </a:xfrm>
        </p:spPr>
        <p:txBody>
          <a:bodyPr/>
          <a:lstStyle>
            <a:lvl1pPr>
              <a:spcBef>
                <a:spcPct val="0"/>
              </a:spcBef>
              <a:defRPr i="1"/>
            </a:lvl1pPr>
          </a:lstStyle>
          <a:p>
            <a:pPr lvl="0"/>
            <a:r>
              <a:rPr lang="nl-NL" noProof="0"/>
              <a:t>Klik om het opmaakprofiel van de modelondertitel te bewerken</a:t>
            </a:r>
          </a:p>
        </p:txBody>
      </p:sp>
      <p:sp>
        <p:nvSpPr>
          <p:cNvPr id="8" name="Tijdelijke aanduiding voor datum 3"/>
          <p:cNvSpPr>
            <a:spLocks noGrp="1"/>
          </p:cNvSpPr>
          <p:nvPr>
            <p:ph type="dt" sz="half" idx="2"/>
          </p:nvPr>
        </p:nvSpPr>
        <p:spPr>
          <a:xfrm>
            <a:off x="790575" y="6400800"/>
            <a:ext cx="1676400" cy="230188"/>
          </a:xfrm>
        </p:spPr>
        <p:txBody>
          <a:bodyPr/>
          <a:lstStyle>
            <a:lvl1pPr>
              <a:defRPr sz="1000"/>
            </a:lvl1pPr>
          </a:lstStyle>
          <a:p>
            <a:fld id="{A50054AB-2D6E-4841-A829-F478F24C3FC2}" type="datetime3">
              <a:rPr lang="nl-NL" smtClean="0"/>
              <a:t>8/11/16</a:t>
            </a:fld>
            <a:endParaRPr lang="nl-NL"/>
          </a:p>
        </p:txBody>
      </p:sp>
      <p:sp>
        <p:nvSpPr>
          <p:cNvPr id="9" name="Tijdelijke aanduiding voor voettekst 4"/>
          <p:cNvSpPr>
            <a:spLocks noGrp="1"/>
          </p:cNvSpPr>
          <p:nvPr>
            <p:ph type="ftr" sz="quarter" idx="3"/>
          </p:nvPr>
        </p:nvSpPr>
        <p:spPr>
          <a:xfrm>
            <a:off x="608013" y="6096000"/>
            <a:ext cx="1903412" cy="306388"/>
          </a:xfrm>
        </p:spPr>
        <p:txBody>
          <a:bodyPr/>
          <a:lstStyle>
            <a:lvl1pPr marL="177800" indent="-177800">
              <a:buClr>
                <a:schemeClr val="tx1"/>
              </a:buClr>
              <a:buFont typeface="Wingdings" pitchFamily="1" charset="2"/>
              <a:buChar char="§"/>
              <a:defRPr sz="1000"/>
            </a:lvl1pPr>
          </a:lstStyle>
          <a:p>
            <a:r>
              <a:rPr lang="nl-NL"/>
              <a:t>Naam spreker</a:t>
            </a:r>
          </a:p>
        </p:txBody>
      </p:sp>
      <p:sp>
        <p:nvSpPr>
          <p:cNvPr id="10" name="Tijdelijke aanduiding voor dianummer 5"/>
          <p:cNvSpPr>
            <a:spLocks noGrp="1"/>
          </p:cNvSpPr>
          <p:nvPr>
            <p:ph type="sldNum" sz="quarter" idx="4"/>
          </p:nvPr>
        </p:nvSpPr>
        <p:spPr>
          <a:xfrm>
            <a:off x="8075613" y="6246813"/>
            <a:ext cx="381000" cy="230187"/>
          </a:xfrm>
        </p:spPr>
        <p:txBody>
          <a:bodyPr/>
          <a:lstStyle>
            <a:lvl1pPr>
              <a:defRPr/>
            </a:lvl1pPr>
          </a:lstStyle>
          <a:p>
            <a:fld id="{E51685AE-BF16-4C9C-A7FB-17F4FBB12D87}" type="slidenum">
              <a:rPr lang="nl-NL"/>
              <a:pPr/>
              <a:t>‹nr.›</a:t>
            </a:fld>
            <a:endParaRPr lang="nl-NL"/>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fld id="{92FCB903-662E-4BAB-B6B0-55026B15E56E}" type="datetime3">
              <a:rPr lang="nl-NL" smtClean="0"/>
              <a:t>8/11/16</a:t>
            </a:fld>
            <a:endParaRPr lang="nl-NL"/>
          </a:p>
        </p:txBody>
      </p:sp>
      <p:sp>
        <p:nvSpPr>
          <p:cNvPr id="5" name="Tijdelijke aanduiding voor voettekst 4"/>
          <p:cNvSpPr>
            <a:spLocks noGrp="1"/>
          </p:cNvSpPr>
          <p:nvPr>
            <p:ph type="ftr" sz="quarter" idx="11"/>
          </p:nvPr>
        </p:nvSpPr>
        <p:spPr/>
        <p:txBody>
          <a:bodyPr/>
          <a:lstStyle>
            <a:lvl1pPr>
              <a:defRPr/>
            </a:lvl1pPr>
          </a:lstStyle>
          <a:p>
            <a:r>
              <a:rPr lang="nl-NL"/>
              <a:t>Naam spreker</a:t>
            </a:r>
          </a:p>
        </p:txBody>
      </p:sp>
      <p:sp>
        <p:nvSpPr>
          <p:cNvPr id="6" name="Tijdelijke aanduiding voor dianummer 5"/>
          <p:cNvSpPr>
            <a:spLocks noGrp="1"/>
          </p:cNvSpPr>
          <p:nvPr>
            <p:ph type="sldNum" sz="quarter" idx="12"/>
          </p:nvPr>
        </p:nvSpPr>
        <p:spPr/>
        <p:txBody>
          <a:bodyPr/>
          <a:lstStyle>
            <a:lvl1pPr>
              <a:defRPr/>
            </a:lvl1pPr>
          </a:lstStyle>
          <a:p>
            <a:fld id="{F0FD595A-35D6-43AB-84A7-82DA4375C82E}" type="slidenum">
              <a:rPr lang="nl-NL"/>
              <a:pPr/>
              <a:t>‹nr.›</a:t>
            </a:fld>
            <a:endParaRPr lang="nl-NL" sz="1400"/>
          </a:p>
        </p:txBody>
      </p:sp>
    </p:spTree>
    <p:extLst>
      <p:ext uri="{BB962C8B-B14F-4D97-AF65-F5344CB8AC3E}">
        <p14:creationId xmlns:p14="http://schemas.microsoft.com/office/powerpoint/2010/main" val="24033029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lvl1pPr>
              <a:defRPr/>
            </a:lvl1pPr>
          </a:lstStyle>
          <a:p>
            <a:fld id="{AB4BE16D-89A3-405E-992E-19271F79ABD9}" type="datetime3">
              <a:rPr lang="nl-NL" smtClean="0"/>
              <a:t>8/11/16</a:t>
            </a:fld>
            <a:endParaRPr lang="nl-NL"/>
          </a:p>
        </p:txBody>
      </p:sp>
      <p:sp>
        <p:nvSpPr>
          <p:cNvPr id="5" name="Tijdelijke aanduiding voor voettekst 4"/>
          <p:cNvSpPr>
            <a:spLocks noGrp="1"/>
          </p:cNvSpPr>
          <p:nvPr>
            <p:ph type="ftr" sz="quarter" idx="11"/>
          </p:nvPr>
        </p:nvSpPr>
        <p:spPr/>
        <p:txBody>
          <a:bodyPr/>
          <a:lstStyle>
            <a:lvl1pPr>
              <a:defRPr/>
            </a:lvl1pPr>
          </a:lstStyle>
          <a:p>
            <a:r>
              <a:rPr lang="nl-NL"/>
              <a:t>Naam spreker</a:t>
            </a:r>
          </a:p>
        </p:txBody>
      </p:sp>
      <p:sp>
        <p:nvSpPr>
          <p:cNvPr id="6" name="Tijdelijke aanduiding voor dianummer 5"/>
          <p:cNvSpPr>
            <a:spLocks noGrp="1"/>
          </p:cNvSpPr>
          <p:nvPr>
            <p:ph type="sldNum" sz="quarter" idx="12"/>
          </p:nvPr>
        </p:nvSpPr>
        <p:spPr/>
        <p:txBody>
          <a:bodyPr/>
          <a:lstStyle>
            <a:lvl1pPr>
              <a:defRPr/>
            </a:lvl1pPr>
          </a:lstStyle>
          <a:p>
            <a:fld id="{ECBBB785-ACE9-4C0E-A6CE-96485A2EE9C0}" type="slidenum">
              <a:rPr lang="nl-NL"/>
              <a:pPr/>
              <a:t>‹nr.›</a:t>
            </a:fld>
            <a:endParaRPr lang="nl-NL" sz="1400"/>
          </a:p>
        </p:txBody>
      </p:sp>
    </p:spTree>
    <p:extLst>
      <p:ext uri="{BB962C8B-B14F-4D97-AF65-F5344CB8AC3E}">
        <p14:creationId xmlns:p14="http://schemas.microsoft.com/office/powerpoint/2010/main" val="7725845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1366838" y="1844675"/>
            <a:ext cx="3570287" cy="4175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5089525" y="1844675"/>
            <a:ext cx="3571875" cy="4175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lvl1pPr>
              <a:defRPr/>
            </a:lvl1pPr>
          </a:lstStyle>
          <a:p>
            <a:fld id="{E8B07DA1-4114-4F45-B7F6-93F2936DCF3C}" type="datetime3">
              <a:rPr lang="nl-NL" smtClean="0"/>
              <a:t>8/11/16</a:t>
            </a:fld>
            <a:endParaRPr lang="nl-NL"/>
          </a:p>
        </p:txBody>
      </p:sp>
      <p:sp>
        <p:nvSpPr>
          <p:cNvPr id="6" name="Tijdelijke aanduiding voor voettekst 5"/>
          <p:cNvSpPr>
            <a:spLocks noGrp="1"/>
          </p:cNvSpPr>
          <p:nvPr>
            <p:ph type="ftr" sz="quarter" idx="11"/>
          </p:nvPr>
        </p:nvSpPr>
        <p:spPr/>
        <p:txBody>
          <a:bodyPr/>
          <a:lstStyle>
            <a:lvl1pPr>
              <a:defRPr/>
            </a:lvl1pPr>
          </a:lstStyle>
          <a:p>
            <a:r>
              <a:rPr lang="nl-NL"/>
              <a:t>Naam spreker</a:t>
            </a:r>
          </a:p>
        </p:txBody>
      </p:sp>
      <p:sp>
        <p:nvSpPr>
          <p:cNvPr id="7" name="Tijdelijke aanduiding voor dianummer 6"/>
          <p:cNvSpPr>
            <a:spLocks noGrp="1"/>
          </p:cNvSpPr>
          <p:nvPr>
            <p:ph type="sldNum" sz="quarter" idx="12"/>
          </p:nvPr>
        </p:nvSpPr>
        <p:spPr/>
        <p:txBody>
          <a:bodyPr/>
          <a:lstStyle>
            <a:lvl1pPr>
              <a:defRPr/>
            </a:lvl1pPr>
          </a:lstStyle>
          <a:p>
            <a:fld id="{C6A8F5D5-FABE-4815-A3E3-BA8F6BA90179}" type="slidenum">
              <a:rPr lang="nl-NL"/>
              <a:pPr/>
              <a:t>‹nr.›</a:t>
            </a:fld>
            <a:endParaRPr lang="nl-NL" sz="1400"/>
          </a:p>
        </p:txBody>
      </p:sp>
    </p:spTree>
    <p:extLst>
      <p:ext uri="{BB962C8B-B14F-4D97-AF65-F5344CB8AC3E}">
        <p14:creationId xmlns:p14="http://schemas.microsoft.com/office/powerpoint/2010/main" val="1554738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vl1pPr>
          </a:lstStyle>
          <a:p>
            <a:fld id="{D352C262-0248-4891-9761-00A82C60E89D}" type="datetime3">
              <a:rPr lang="nl-NL" smtClean="0"/>
              <a:t>8/11/16</a:t>
            </a:fld>
            <a:endParaRPr lang="nl-NL"/>
          </a:p>
        </p:txBody>
      </p:sp>
      <p:sp>
        <p:nvSpPr>
          <p:cNvPr id="8" name="Tijdelijke aanduiding voor voettekst 7"/>
          <p:cNvSpPr>
            <a:spLocks noGrp="1"/>
          </p:cNvSpPr>
          <p:nvPr>
            <p:ph type="ftr" sz="quarter" idx="11"/>
          </p:nvPr>
        </p:nvSpPr>
        <p:spPr/>
        <p:txBody>
          <a:bodyPr/>
          <a:lstStyle>
            <a:lvl1pPr>
              <a:defRPr/>
            </a:lvl1pPr>
          </a:lstStyle>
          <a:p>
            <a:r>
              <a:rPr lang="nl-NL"/>
              <a:t>Naam spreker</a:t>
            </a:r>
          </a:p>
        </p:txBody>
      </p:sp>
      <p:sp>
        <p:nvSpPr>
          <p:cNvPr id="9" name="Tijdelijke aanduiding voor dianummer 8"/>
          <p:cNvSpPr>
            <a:spLocks noGrp="1"/>
          </p:cNvSpPr>
          <p:nvPr>
            <p:ph type="sldNum" sz="quarter" idx="12"/>
          </p:nvPr>
        </p:nvSpPr>
        <p:spPr/>
        <p:txBody>
          <a:bodyPr/>
          <a:lstStyle>
            <a:lvl1pPr>
              <a:defRPr/>
            </a:lvl1pPr>
          </a:lstStyle>
          <a:p>
            <a:fld id="{69227D7D-45F6-467B-BA57-3CDC3AC366A4}" type="slidenum">
              <a:rPr lang="nl-NL"/>
              <a:pPr/>
              <a:t>‹nr.›</a:t>
            </a:fld>
            <a:endParaRPr lang="nl-NL" sz="1400"/>
          </a:p>
        </p:txBody>
      </p:sp>
    </p:spTree>
    <p:extLst>
      <p:ext uri="{BB962C8B-B14F-4D97-AF65-F5344CB8AC3E}">
        <p14:creationId xmlns:p14="http://schemas.microsoft.com/office/powerpoint/2010/main" val="8858571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lvl1pPr>
              <a:defRPr/>
            </a:lvl1pPr>
          </a:lstStyle>
          <a:p>
            <a:fld id="{E710088F-1C36-4AF5-B67A-6C02563DBF0D}" type="datetime3">
              <a:rPr lang="nl-NL" smtClean="0"/>
              <a:t>8/11/16</a:t>
            </a:fld>
            <a:endParaRPr lang="nl-NL"/>
          </a:p>
        </p:txBody>
      </p:sp>
      <p:sp>
        <p:nvSpPr>
          <p:cNvPr id="4" name="Tijdelijke aanduiding voor voettekst 3"/>
          <p:cNvSpPr>
            <a:spLocks noGrp="1"/>
          </p:cNvSpPr>
          <p:nvPr>
            <p:ph type="ftr" sz="quarter" idx="11"/>
          </p:nvPr>
        </p:nvSpPr>
        <p:spPr/>
        <p:txBody>
          <a:bodyPr/>
          <a:lstStyle>
            <a:lvl1pPr>
              <a:defRPr/>
            </a:lvl1pPr>
          </a:lstStyle>
          <a:p>
            <a:r>
              <a:rPr lang="nl-NL"/>
              <a:t>Naam spreker</a:t>
            </a:r>
          </a:p>
        </p:txBody>
      </p:sp>
      <p:sp>
        <p:nvSpPr>
          <p:cNvPr id="5" name="Tijdelijke aanduiding voor dianummer 4"/>
          <p:cNvSpPr>
            <a:spLocks noGrp="1"/>
          </p:cNvSpPr>
          <p:nvPr>
            <p:ph type="sldNum" sz="quarter" idx="12"/>
          </p:nvPr>
        </p:nvSpPr>
        <p:spPr/>
        <p:txBody>
          <a:bodyPr/>
          <a:lstStyle>
            <a:lvl1pPr>
              <a:defRPr/>
            </a:lvl1pPr>
          </a:lstStyle>
          <a:p>
            <a:fld id="{CE033A4A-14AD-4F62-AE76-3E9FC98A3B1B}" type="slidenum">
              <a:rPr lang="nl-NL"/>
              <a:pPr/>
              <a:t>‹nr.›</a:t>
            </a:fld>
            <a:endParaRPr lang="nl-NL" sz="1400"/>
          </a:p>
        </p:txBody>
      </p:sp>
    </p:spTree>
    <p:extLst>
      <p:ext uri="{BB962C8B-B14F-4D97-AF65-F5344CB8AC3E}">
        <p14:creationId xmlns:p14="http://schemas.microsoft.com/office/powerpoint/2010/main" val="34795189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vl1pPr>
          </a:lstStyle>
          <a:p>
            <a:fld id="{9CBCF68D-86AC-474A-8E02-9BB35D9746FF}" type="datetime3">
              <a:rPr lang="nl-NL" smtClean="0"/>
              <a:t>8/11/16</a:t>
            </a:fld>
            <a:endParaRPr lang="nl-NL"/>
          </a:p>
        </p:txBody>
      </p:sp>
      <p:sp>
        <p:nvSpPr>
          <p:cNvPr id="3" name="Tijdelijke aanduiding voor voettekst 2"/>
          <p:cNvSpPr>
            <a:spLocks noGrp="1"/>
          </p:cNvSpPr>
          <p:nvPr>
            <p:ph type="ftr" sz="quarter" idx="11"/>
          </p:nvPr>
        </p:nvSpPr>
        <p:spPr/>
        <p:txBody>
          <a:bodyPr/>
          <a:lstStyle>
            <a:lvl1pPr>
              <a:defRPr/>
            </a:lvl1pPr>
          </a:lstStyle>
          <a:p>
            <a:r>
              <a:rPr lang="nl-NL"/>
              <a:t>Naam spreker</a:t>
            </a:r>
          </a:p>
        </p:txBody>
      </p:sp>
      <p:sp>
        <p:nvSpPr>
          <p:cNvPr id="4" name="Tijdelijke aanduiding voor dianummer 3"/>
          <p:cNvSpPr>
            <a:spLocks noGrp="1"/>
          </p:cNvSpPr>
          <p:nvPr>
            <p:ph type="sldNum" sz="quarter" idx="12"/>
          </p:nvPr>
        </p:nvSpPr>
        <p:spPr/>
        <p:txBody>
          <a:bodyPr/>
          <a:lstStyle>
            <a:lvl1pPr>
              <a:defRPr/>
            </a:lvl1pPr>
          </a:lstStyle>
          <a:p>
            <a:fld id="{8183BFC1-5365-4B87-8D64-A79920391BE6}" type="slidenum">
              <a:rPr lang="nl-NL"/>
              <a:pPr/>
              <a:t>‹nr.›</a:t>
            </a:fld>
            <a:endParaRPr lang="nl-NL" sz="1400"/>
          </a:p>
        </p:txBody>
      </p:sp>
    </p:spTree>
    <p:extLst>
      <p:ext uri="{BB962C8B-B14F-4D97-AF65-F5344CB8AC3E}">
        <p14:creationId xmlns:p14="http://schemas.microsoft.com/office/powerpoint/2010/main" val="9016372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vl1pPr>
          </a:lstStyle>
          <a:p>
            <a:fld id="{5B860E5B-87FF-43FF-8004-6CBBED19C7F2}" type="datetime3">
              <a:rPr lang="nl-NL" smtClean="0"/>
              <a:t>8/11/16</a:t>
            </a:fld>
            <a:endParaRPr lang="nl-NL"/>
          </a:p>
        </p:txBody>
      </p:sp>
      <p:sp>
        <p:nvSpPr>
          <p:cNvPr id="6" name="Tijdelijke aanduiding voor voettekst 5"/>
          <p:cNvSpPr>
            <a:spLocks noGrp="1"/>
          </p:cNvSpPr>
          <p:nvPr>
            <p:ph type="ftr" sz="quarter" idx="11"/>
          </p:nvPr>
        </p:nvSpPr>
        <p:spPr/>
        <p:txBody>
          <a:bodyPr/>
          <a:lstStyle>
            <a:lvl1pPr>
              <a:defRPr/>
            </a:lvl1pPr>
          </a:lstStyle>
          <a:p>
            <a:r>
              <a:rPr lang="nl-NL"/>
              <a:t>Naam spreker</a:t>
            </a:r>
          </a:p>
        </p:txBody>
      </p:sp>
      <p:sp>
        <p:nvSpPr>
          <p:cNvPr id="7" name="Tijdelijke aanduiding voor dianummer 6"/>
          <p:cNvSpPr>
            <a:spLocks noGrp="1"/>
          </p:cNvSpPr>
          <p:nvPr>
            <p:ph type="sldNum" sz="quarter" idx="12"/>
          </p:nvPr>
        </p:nvSpPr>
        <p:spPr/>
        <p:txBody>
          <a:bodyPr/>
          <a:lstStyle>
            <a:lvl1pPr>
              <a:defRPr/>
            </a:lvl1pPr>
          </a:lstStyle>
          <a:p>
            <a:fld id="{748457D9-C3C4-42AE-85C6-EA8B33B6BB9A}" type="slidenum">
              <a:rPr lang="nl-NL"/>
              <a:pPr/>
              <a:t>‹nr.›</a:t>
            </a:fld>
            <a:endParaRPr lang="nl-NL" sz="1400"/>
          </a:p>
        </p:txBody>
      </p:sp>
    </p:spTree>
    <p:extLst>
      <p:ext uri="{BB962C8B-B14F-4D97-AF65-F5344CB8AC3E}">
        <p14:creationId xmlns:p14="http://schemas.microsoft.com/office/powerpoint/2010/main" val="522668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fld id="{7DFFAD01-B00D-4C58-A3F1-7968BC1A6026}" type="datetime3">
              <a:rPr lang="nl-NL" smtClean="0"/>
              <a:t>8/11/16</a:t>
            </a:fld>
            <a:endParaRPr lang="nl-NL"/>
          </a:p>
        </p:txBody>
      </p:sp>
      <p:sp>
        <p:nvSpPr>
          <p:cNvPr id="5" name="Tijdelijke aanduiding voor voettekst 4"/>
          <p:cNvSpPr>
            <a:spLocks noGrp="1"/>
          </p:cNvSpPr>
          <p:nvPr>
            <p:ph type="ftr" sz="quarter" idx="11"/>
          </p:nvPr>
        </p:nvSpPr>
        <p:spPr/>
        <p:txBody>
          <a:bodyPr/>
          <a:lstStyle>
            <a:lvl1pPr>
              <a:defRPr/>
            </a:lvl1pPr>
          </a:lstStyle>
          <a:p>
            <a:r>
              <a:rPr lang="nl-NL"/>
              <a:t>Naam spreker</a:t>
            </a:r>
          </a:p>
        </p:txBody>
      </p:sp>
      <p:sp>
        <p:nvSpPr>
          <p:cNvPr id="6" name="Tijdelijke aanduiding voor dianummer 5"/>
          <p:cNvSpPr>
            <a:spLocks noGrp="1"/>
          </p:cNvSpPr>
          <p:nvPr>
            <p:ph type="sldNum" sz="quarter" idx="12"/>
          </p:nvPr>
        </p:nvSpPr>
        <p:spPr/>
        <p:txBody>
          <a:bodyPr/>
          <a:lstStyle>
            <a:lvl1pPr>
              <a:defRPr/>
            </a:lvl1pPr>
          </a:lstStyle>
          <a:p>
            <a:fld id="{46B39545-2D25-4177-A27C-F6E8E77E1D12}" type="slidenum">
              <a:rPr lang="nl-NL"/>
              <a:pPr/>
              <a:t>‹nr.›</a:t>
            </a:fld>
            <a:endParaRPr lang="nl-NL" sz="1400"/>
          </a:p>
        </p:txBody>
      </p:sp>
    </p:spTree>
    <p:extLst>
      <p:ext uri="{BB962C8B-B14F-4D97-AF65-F5344CB8AC3E}">
        <p14:creationId xmlns:p14="http://schemas.microsoft.com/office/powerpoint/2010/main" val="10017681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vl1pPr>
          </a:lstStyle>
          <a:p>
            <a:fld id="{A549E4D1-0FA2-4DE8-99DA-0685FA284E86}" type="datetime3">
              <a:rPr lang="nl-NL" smtClean="0"/>
              <a:t>8/11/16</a:t>
            </a:fld>
            <a:endParaRPr lang="nl-NL"/>
          </a:p>
        </p:txBody>
      </p:sp>
      <p:sp>
        <p:nvSpPr>
          <p:cNvPr id="6" name="Tijdelijke aanduiding voor voettekst 5"/>
          <p:cNvSpPr>
            <a:spLocks noGrp="1"/>
          </p:cNvSpPr>
          <p:nvPr>
            <p:ph type="ftr" sz="quarter" idx="11"/>
          </p:nvPr>
        </p:nvSpPr>
        <p:spPr/>
        <p:txBody>
          <a:bodyPr/>
          <a:lstStyle>
            <a:lvl1pPr>
              <a:defRPr/>
            </a:lvl1pPr>
          </a:lstStyle>
          <a:p>
            <a:r>
              <a:rPr lang="nl-NL"/>
              <a:t>Naam spreker</a:t>
            </a:r>
          </a:p>
        </p:txBody>
      </p:sp>
      <p:sp>
        <p:nvSpPr>
          <p:cNvPr id="7" name="Tijdelijke aanduiding voor dianummer 6"/>
          <p:cNvSpPr>
            <a:spLocks noGrp="1"/>
          </p:cNvSpPr>
          <p:nvPr>
            <p:ph type="sldNum" sz="quarter" idx="12"/>
          </p:nvPr>
        </p:nvSpPr>
        <p:spPr/>
        <p:txBody>
          <a:bodyPr/>
          <a:lstStyle>
            <a:lvl1pPr>
              <a:defRPr/>
            </a:lvl1pPr>
          </a:lstStyle>
          <a:p>
            <a:fld id="{69BAE027-546E-4671-8AC3-1C29CF9B4086}" type="slidenum">
              <a:rPr lang="nl-NL"/>
              <a:pPr/>
              <a:t>‹nr.›</a:t>
            </a:fld>
            <a:endParaRPr lang="nl-NL" sz="1400"/>
          </a:p>
        </p:txBody>
      </p:sp>
    </p:spTree>
    <p:extLst>
      <p:ext uri="{BB962C8B-B14F-4D97-AF65-F5344CB8AC3E}">
        <p14:creationId xmlns:p14="http://schemas.microsoft.com/office/powerpoint/2010/main" val="1836537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fld id="{D381E421-2A11-42DE-98D2-CAB0FD463930}" type="datetime3">
              <a:rPr lang="nl-NL" smtClean="0"/>
              <a:t>8/11/16</a:t>
            </a:fld>
            <a:endParaRPr lang="nl-NL"/>
          </a:p>
        </p:txBody>
      </p:sp>
      <p:sp>
        <p:nvSpPr>
          <p:cNvPr id="5" name="Tijdelijke aanduiding voor voettekst 4"/>
          <p:cNvSpPr>
            <a:spLocks noGrp="1"/>
          </p:cNvSpPr>
          <p:nvPr>
            <p:ph type="ftr" sz="quarter" idx="11"/>
          </p:nvPr>
        </p:nvSpPr>
        <p:spPr/>
        <p:txBody>
          <a:bodyPr/>
          <a:lstStyle>
            <a:lvl1pPr>
              <a:defRPr/>
            </a:lvl1pPr>
          </a:lstStyle>
          <a:p>
            <a:r>
              <a:rPr lang="nl-NL"/>
              <a:t>Naam spreker</a:t>
            </a:r>
          </a:p>
        </p:txBody>
      </p:sp>
      <p:sp>
        <p:nvSpPr>
          <p:cNvPr id="6" name="Tijdelijke aanduiding voor dianummer 5"/>
          <p:cNvSpPr>
            <a:spLocks noGrp="1"/>
          </p:cNvSpPr>
          <p:nvPr>
            <p:ph type="sldNum" sz="quarter" idx="12"/>
          </p:nvPr>
        </p:nvSpPr>
        <p:spPr/>
        <p:txBody>
          <a:bodyPr/>
          <a:lstStyle>
            <a:lvl1pPr>
              <a:defRPr/>
            </a:lvl1pPr>
          </a:lstStyle>
          <a:p>
            <a:fld id="{B1670823-AD6A-40E3-B8E1-4ECB1EFE91EB}" type="slidenum">
              <a:rPr lang="nl-NL"/>
              <a:pPr/>
              <a:t>‹nr.›</a:t>
            </a:fld>
            <a:endParaRPr lang="nl-NL" sz="1400"/>
          </a:p>
        </p:txBody>
      </p:sp>
    </p:spTree>
    <p:extLst>
      <p:ext uri="{BB962C8B-B14F-4D97-AF65-F5344CB8AC3E}">
        <p14:creationId xmlns:p14="http://schemas.microsoft.com/office/powerpoint/2010/main" val="42781633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838950" y="887413"/>
            <a:ext cx="1822450" cy="5132387"/>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1366838" y="887413"/>
            <a:ext cx="5319712" cy="5132387"/>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fld id="{DF886F91-BB0A-4283-8970-3F86E58BA48E}" type="datetime3">
              <a:rPr lang="nl-NL" smtClean="0"/>
              <a:t>8/11/16</a:t>
            </a:fld>
            <a:endParaRPr lang="nl-NL"/>
          </a:p>
        </p:txBody>
      </p:sp>
      <p:sp>
        <p:nvSpPr>
          <p:cNvPr id="5" name="Tijdelijke aanduiding voor voettekst 4"/>
          <p:cNvSpPr>
            <a:spLocks noGrp="1"/>
          </p:cNvSpPr>
          <p:nvPr>
            <p:ph type="ftr" sz="quarter" idx="11"/>
          </p:nvPr>
        </p:nvSpPr>
        <p:spPr/>
        <p:txBody>
          <a:bodyPr/>
          <a:lstStyle>
            <a:lvl1pPr>
              <a:defRPr/>
            </a:lvl1pPr>
          </a:lstStyle>
          <a:p>
            <a:r>
              <a:rPr lang="nl-NL"/>
              <a:t>Naam spreker</a:t>
            </a:r>
          </a:p>
        </p:txBody>
      </p:sp>
      <p:sp>
        <p:nvSpPr>
          <p:cNvPr id="6" name="Tijdelijke aanduiding voor dianummer 5"/>
          <p:cNvSpPr>
            <a:spLocks noGrp="1"/>
          </p:cNvSpPr>
          <p:nvPr>
            <p:ph type="sldNum" sz="quarter" idx="12"/>
          </p:nvPr>
        </p:nvSpPr>
        <p:spPr/>
        <p:txBody>
          <a:bodyPr/>
          <a:lstStyle>
            <a:lvl1pPr>
              <a:defRPr/>
            </a:lvl1pPr>
          </a:lstStyle>
          <a:p>
            <a:fld id="{6EAB9EC2-4887-4527-AF23-019E43AFDD1B}" type="slidenum">
              <a:rPr lang="nl-NL"/>
              <a:pPr/>
              <a:t>‹nr.›</a:t>
            </a:fld>
            <a:endParaRPr lang="nl-NL" sz="1400"/>
          </a:p>
        </p:txBody>
      </p:sp>
    </p:spTree>
    <p:extLst>
      <p:ext uri="{BB962C8B-B14F-4D97-AF65-F5344CB8AC3E}">
        <p14:creationId xmlns:p14="http://schemas.microsoft.com/office/powerpoint/2010/main" val="15188658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81922" name="Rectangle 8"/>
          <p:cNvSpPr>
            <a:spLocks noGrp="1" noChangeArrowheads="1"/>
          </p:cNvSpPr>
          <p:nvPr>
            <p:ph type="ctrTitle"/>
          </p:nvPr>
        </p:nvSpPr>
        <p:spPr>
          <a:xfrm>
            <a:off x="2301875" y="3644900"/>
            <a:ext cx="6021388" cy="1295400"/>
          </a:xfrm>
        </p:spPr>
        <p:txBody>
          <a:bodyPr/>
          <a:lstStyle>
            <a:lvl1pPr>
              <a:defRPr sz="2800">
                <a:solidFill>
                  <a:schemeClr val="tx2"/>
                </a:solidFill>
              </a:defRPr>
            </a:lvl1pPr>
          </a:lstStyle>
          <a:p>
            <a:pPr lvl="0"/>
            <a:r>
              <a:rPr lang="nl-NL" noProof="0"/>
              <a:t>Klik om het opmaakprofiel te bewerken</a:t>
            </a:r>
          </a:p>
        </p:txBody>
      </p:sp>
      <p:sp>
        <p:nvSpPr>
          <p:cNvPr id="81923" name="Rectangle 9"/>
          <p:cNvSpPr>
            <a:spLocks noGrp="1" noChangeArrowheads="1"/>
          </p:cNvSpPr>
          <p:nvPr>
            <p:ph type="subTitle" idx="1"/>
          </p:nvPr>
        </p:nvSpPr>
        <p:spPr>
          <a:xfrm>
            <a:off x="2301875" y="5127625"/>
            <a:ext cx="6021388" cy="935038"/>
          </a:xfrm>
        </p:spPr>
        <p:txBody>
          <a:bodyPr/>
          <a:lstStyle>
            <a:lvl1pPr>
              <a:spcBef>
                <a:spcPct val="0"/>
              </a:spcBef>
              <a:defRPr i="1"/>
            </a:lvl1pPr>
          </a:lstStyle>
          <a:p>
            <a:pPr lvl="0"/>
            <a:r>
              <a:rPr lang="nl-NL" noProof="0"/>
              <a:t>Klik om het opmaakprofiel van de modelondertitel te bewerken</a:t>
            </a:r>
          </a:p>
        </p:txBody>
      </p:sp>
      <p:sp>
        <p:nvSpPr>
          <p:cNvPr id="8" name="Tijdelijke aanduiding voor datum 3"/>
          <p:cNvSpPr>
            <a:spLocks noGrp="1"/>
          </p:cNvSpPr>
          <p:nvPr>
            <p:ph type="dt" sz="half" idx="2"/>
          </p:nvPr>
        </p:nvSpPr>
        <p:spPr>
          <a:xfrm>
            <a:off x="790575" y="6400800"/>
            <a:ext cx="1676400" cy="230188"/>
          </a:xfrm>
        </p:spPr>
        <p:txBody>
          <a:bodyPr/>
          <a:lstStyle>
            <a:lvl1pPr>
              <a:defRPr sz="1000"/>
            </a:lvl1pPr>
          </a:lstStyle>
          <a:p>
            <a:fld id="{A50054AB-2D6E-4841-A829-F478F24C3FC2}" type="datetime3">
              <a:rPr lang="nl-NL" smtClean="0">
                <a:solidFill>
                  <a:srgbClr val="474747"/>
                </a:solidFill>
              </a:rPr>
              <a:pPr/>
              <a:t>8/11/16</a:t>
            </a:fld>
            <a:endParaRPr lang="nl-NL">
              <a:solidFill>
                <a:srgbClr val="474747"/>
              </a:solidFill>
            </a:endParaRPr>
          </a:p>
        </p:txBody>
      </p:sp>
      <p:sp>
        <p:nvSpPr>
          <p:cNvPr id="9" name="Tijdelijke aanduiding voor voettekst 4"/>
          <p:cNvSpPr>
            <a:spLocks noGrp="1"/>
          </p:cNvSpPr>
          <p:nvPr>
            <p:ph type="ftr" sz="quarter" idx="3"/>
          </p:nvPr>
        </p:nvSpPr>
        <p:spPr>
          <a:xfrm>
            <a:off x="608013" y="6096000"/>
            <a:ext cx="1903412" cy="306388"/>
          </a:xfrm>
        </p:spPr>
        <p:txBody>
          <a:bodyPr/>
          <a:lstStyle>
            <a:lvl1pPr marL="177800" indent="-177800">
              <a:buClr>
                <a:schemeClr val="tx1"/>
              </a:buClr>
              <a:buFont typeface="Wingdings" pitchFamily="1" charset="2"/>
              <a:buChar char="§"/>
              <a:defRPr sz="1000"/>
            </a:lvl1pPr>
          </a:lstStyle>
          <a:p>
            <a:pPr>
              <a:buClr>
                <a:srgbClr val="474747"/>
              </a:buClr>
            </a:pPr>
            <a:r>
              <a:rPr lang="nl-NL">
                <a:solidFill>
                  <a:srgbClr val="474747"/>
                </a:solidFill>
              </a:rPr>
              <a:t>Naam spreker</a:t>
            </a:r>
          </a:p>
        </p:txBody>
      </p:sp>
      <p:sp>
        <p:nvSpPr>
          <p:cNvPr id="10" name="Tijdelijke aanduiding voor dianummer 5"/>
          <p:cNvSpPr>
            <a:spLocks noGrp="1"/>
          </p:cNvSpPr>
          <p:nvPr>
            <p:ph type="sldNum" sz="quarter" idx="4"/>
          </p:nvPr>
        </p:nvSpPr>
        <p:spPr>
          <a:xfrm>
            <a:off x="8075613" y="6246813"/>
            <a:ext cx="381000" cy="230187"/>
          </a:xfrm>
        </p:spPr>
        <p:txBody>
          <a:bodyPr/>
          <a:lstStyle>
            <a:lvl1pPr>
              <a:defRPr/>
            </a:lvl1pPr>
          </a:lstStyle>
          <a:p>
            <a:fld id="{E51685AE-BF16-4C9C-A7FB-17F4FBB12D87}" type="slidenum">
              <a:rPr lang="nl-NL">
                <a:solidFill>
                  <a:srgbClr val="474747"/>
                </a:solidFill>
              </a:rPr>
              <a:pPr/>
              <a:t>‹nr.›</a:t>
            </a:fld>
            <a:endParaRPr lang="nl-NL">
              <a:solidFill>
                <a:srgbClr val="474747"/>
              </a:solidFill>
            </a:endParaRPr>
          </a:p>
        </p:txBody>
      </p:sp>
    </p:spTree>
    <p:extLst>
      <p:ext uri="{BB962C8B-B14F-4D97-AF65-F5344CB8AC3E}">
        <p14:creationId xmlns:p14="http://schemas.microsoft.com/office/powerpoint/2010/main" val="48410679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fld id="{92FCB903-662E-4BAB-B6B0-55026B15E56E}" type="datetime3">
              <a:rPr lang="nl-NL" smtClean="0">
                <a:solidFill>
                  <a:srgbClr val="474747"/>
                </a:solidFill>
              </a:rPr>
              <a:pPr/>
              <a:t>8/11/16</a:t>
            </a:fld>
            <a:endParaRPr lang="nl-NL">
              <a:solidFill>
                <a:srgbClr val="474747"/>
              </a:solidFill>
            </a:endParaRPr>
          </a:p>
        </p:txBody>
      </p:sp>
      <p:sp>
        <p:nvSpPr>
          <p:cNvPr id="5" name="Tijdelijke aanduiding voor voettekst 4"/>
          <p:cNvSpPr>
            <a:spLocks noGrp="1"/>
          </p:cNvSpPr>
          <p:nvPr>
            <p:ph type="ftr" sz="quarter" idx="11"/>
          </p:nvPr>
        </p:nvSpPr>
        <p:spPr/>
        <p:txBody>
          <a:bodyPr/>
          <a:lstStyle>
            <a:lvl1pPr>
              <a:defRPr/>
            </a:lvl1pPr>
          </a:lstStyle>
          <a:p>
            <a:r>
              <a:rPr lang="nl-NL">
                <a:solidFill>
                  <a:srgbClr val="474747"/>
                </a:solidFill>
              </a:rPr>
              <a:t>Naam spreker</a:t>
            </a:r>
          </a:p>
        </p:txBody>
      </p:sp>
      <p:sp>
        <p:nvSpPr>
          <p:cNvPr id="6" name="Tijdelijke aanduiding voor dianummer 5"/>
          <p:cNvSpPr>
            <a:spLocks noGrp="1"/>
          </p:cNvSpPr>
          <p:nvPr>
            <p:ph type="sldNum" sz="quarter" idx="12"/>
          </p:nvPr>
        </p:nvSpPr>
        <p:spPr/>
        <p:txBody>
          <a:bodyPr/>
          <a:lstStyle>
            <a:lvl1pPr>
              <a:defRPr/>
            </a:lvl1pPr>
          </a:lstStyle>
          <a:p>
            <a:fld id="{F0FD595A-35D6-43AB-84A7-82DA4375C82E}" type="slidenum">
              <a:rPr lang="nl-NL">
                <a:solidFill>
                  <a:srgbClr val="474747"/>
                </a:solidFill>
              </a:rPr>
              <a:pPr/>
              <a:t>‹nr.›</a:t>
            </a:fld>
            <a:endParaRPr lang="nl-NL" sz="1400">
              <a:solidFill>
                <a:srgbClr val="474747"/>
              </a:solidFill>
            </a:endParaRPr>
          </a:p>
        </p:txBody>
      </p:sp>
    </p:spTree>
    <p:extLst>
      <p:ext uri="{BB962C8B-B14F-4D97-AF65-F5344CB8AC3E}">
        <p14:creationId xmlns:p14="http://schemas.microsoft.com/office/powerpoint/2010/main" val="20059210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lvl1pPr>
              <a:defRPr/>
            </a:lvl1pPr>
          </a:lstStyle>
          <a:p>
            <a:fld id="{AB4BE16D-89A3-405E-992E-19271F79ABD9}" type="datetime3">
              <a:rPr lang="nl-NL" smtClean="0">
                <a:solidFill>
                  <a:srgbClr val="474747"/>
                </a:solidFill>
              </a:rPr>
              <a:pPr/>
              <a:t>8/11/16</a:t>
            </a:fld>
            <a:endParaRPr lang="nl-NL">
              <a:solidFill>
                <a:srgbClr val="474747"/>
              </a:solidFill>
            </a:endParaRPr>
          </a:p>
        </p:txBody>
      </p:sp>
      <p:sp>
        <p:nvSpPr>
          <p:cNvPr id="5" name="Tijdelijke aanduiding voor voettekst 4"/>
          <p:cNvSpPr>
            <a:spLocks noGrp="1"/>
          </p:cNvSpPr>
          <p:nvPr>
            <p:ph type="ftr" sz="quarter" idx="11"/>
          </p:nvPr>
        </p:nvSpPr>
        <p:spPr/>
        <p:txBody>
          <a:bodyPr/>
          <a:lstStyle>
            <a:lvl1pPr>
              <a:defRPr/>
            </a:lvl1pPr>
          </a:lstStyle>
          <a:p>
            <a:r>
              <a:rPr lang="nl-NL">
                <a:solidFill>
                  <a:srgbClr val="474747"/>
                </a:solidFill>
              </a:rPr>
              <a:t>Naam spreker</a:t>
            </a:r>
          </a:p>
        </p:txBody>
      </p:sp>
      <p:sp>
        <p:nvSpPr>
          <p:cNvPr id="6" name="Tijdelijke aanduiding voor dianummer 5"/>
          <p:cNvSpPr>
            <a:spLocks noGrp="1"/>
          </p:cNvSpPr>
          <p:nvPr>
            <p:ph type="sldNum" sz="quarter" idx="12"/>
          </p:nvPr>
        </p:nvSpPr>
        <p:spPr/>
        <p:txBody>
          <a:bodyPr/>
          <a:lstStyle>
            <a:lvl1pPr>
              <a:defRPr/>
            </a:lvl1pPr>
          </a:lstStyle>
          <a:p>
            <a:fld id="{ECBBB785-ACE9-4C0E-A6CE-96485A2EE9C0}" type="slidenum">
              <a:rPr lang="nl-NL">
                <a:solidFill>
                  <a:srgbClr val="474747"/>
                </a:solidFill>
              </a:rPr>
              <a:pPr/>
              <a:t>‹nr.›</a:t>
            </a:fld>
            <a:endParaRPr lang="nl-NL" sz="1400">
              <a:solidFill>
                <a:srgbClr val="474747"/>
              </a:solidFill>
            </a:endParaRPr>
          </a:p>
        </p:txBody>
      </p:sp>
    </p:spTree>
    <p:extLst>
      <p:ext uri="{BB962C8B-B14F-4D97-AF65-F5344CB8AC3E}">
        <p14:creationId xmlns:p14="http://schemas.microsoft.com/office/powerpoint/2010/main" val="350324429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1366838" y="1844675"/>
            <a:ext cx="3570287" cy="4175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5089525" y="1844675"/>
            <a:ext cx="3571875" cy="4175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lvl1pPr>
              <a:defRPr/>
            </a:lvl1pPr>
          </a:lstStyle>
          <a:p>
            <a:fld id="{E8B07DA1-4114-4F45-B7F6-93F2936DCF3C}" type="datetime3">
              <a:rPr lang="nl-NL" smtClean="0">
                <a:solidFill>
                  <a:srgbClr val="474747"/>
                </a:solidFill>
              </a:rPr>
              <a:pPr/>
              <a:t>8/11/16</a:t>
            </a:fld>
            <a:endParaRPr lang="nl-NL">
              <a:solidFill>
                <a:srgbClr val="474747"/>
              </a:solidFill>
            </a:endParaRPr>
          </a:p>
        </p:txBody>
      </p:sp>
      <p:sp>
        <p:nvSpPr>
          <p:cNvPr id="6" name="Tijdelijke aanduiding voor voettekst 5"/>
          <p:cNvSpPr>
            <a:spLocks noGrp="1"/>
          </p:cNvSpPr>
          <p:nvPr>
            <p:ph type="ftr" sz="quarter" idx="11"/>
          </p:nvPr>
        </p:nvSpPr>
        <p:spPr/>
        <p:txBody>
          <a:bodyPr/>
          <a:lstStyle>
            <a:lvl1pPr>
              <a:defRPr/>
            </a:lvl1pPr>
          </a:lstStyle>
          <a:p>
            <a:r>
              <a:rPr lang="nl-NL">
                <a:solidFill>
                  <a:srgbClr val="474747"/>
                </a:solidFill>
              </a:rPr>
              <a:t>Naam spreker</a:t>
            </a:r>
          </a:p>
        </p:txBody>
      </p:sp>
      <p:sp>
        <p:nvSpPr>
          <p:cNvPr id="7" name="Tijdelijke aanduiding voor dianummer 6"/>
          <p:cNvSpPr>
            <a:spLocks noGrp="1"/>
          </p:cNvSpPr>
          <p:nvPr>
            <p:ph type="sldNum" sz="quarter" idx="12"/>
          </p:nvPr>
        </p:nvSpPr>
        <p:spPr/>
        <p:txBody>
          <a:bodyPr/>
          <a:lstStyle>
            <a:lvl1pPr>
              <a:defRPr/>
            </a:lvl1pPr>
          </a:lstStyle>
          <a:p>
            <a:fld id="{C6A8F5D5-FABE-4815-A3E3-BA8F6BA90179}" type="slidenum">
              <a:rPr lang="nl-NL">
                <a:solidFill>
                  <a:srgbClr val="474747"/>
                </a:solidFill>
              </a:rPr>
              <a:pPr/>
              <a:t>‹nr.›</a:t>
            </a:fld>
            <a:endParaRPr lang="nl-NL" sz="1400">
              <a:solidFill>
                <a:srgbClr val="474747"/>
              </a:solidFill>
            </a:endParaRPr>
          </a:p>
        </p:txBody>
      </p:sp>
    </p:spTree>
    <p:extLst>
      <p:ext uri="{BB962C8B-B14F-4D97-AF65-F5344CB8AC3E}">
        <p14:creationId xmlns:p14="http://schemas.microsoft.com/office/powerpoint/2010/main" val="416638383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vl1pPr>
          </a:lstStyle>
          <a:p>
            <a:fld id="{D352C262-0248-4891-9761-00A82C60E89D}" type="datetime3">
              <a:rPr lang="nl-NL" smtClean="0">
                <a:solidFill>
                  <a:srgbClr val="474747"/>
                </a:solidFill>
              </a:rPr>
              <a:pPr/>
              <a:t>8/11/16</a:t>
            </a:fld>
            <a:endParaRPr lang="nl-NL">
              <a:solidFill>
                <a:srgbClr val="474747"/>
              </a:solidFill>
            </a:endParaRPr>
          </a:p>
        </p:txBody>
      </p:sp>
      <p:sp>
        <p:nvSpPr>
          <p:cNvPr id="8" name="Tijdelijke aanduiding voor voettekst 7"/>
          <p:cNvSpPr>
            <a:spLocks noGrp="1"/>
          </p:cNvSpPr>
          <p:nvPr>
            <p:ph type="ftr" sz="quarter" idx="11"/>
          </p:nvPr>
        </p:nvSpPr>
        <p:spPr/>
        <p:txBody>
          <a:bodyPr/>
          <a:lstStyle>
            <a:lvl1pPr>
              <a:defRPr/>
            </a:lvl1pPr>
          </a:lstStyle>
          <a:p>
            <a:r>
              <a:rPr lang="nl-NL">
                <a:solidFill>
                  <a:srgbClr val="474747"/>
                </a:solidFill>
              </a:rPr>
              <a:t>Naam spreker</a:t>
            </a:r>
          </a:p>
        </p:txBody>
      </p:sp>
      <p:sp>
        <p:nvSpPr>
          <p:cNvPr id="9" name="Tijdelijke aanduiding voor dianummer 8"/>
          <p:cNvSpPr>
            <a:spLocks noGrp="1"/>
          </p:cNvSpPr>
          <p:nvPr>
            <p:ph type="sldNum" sz="quarter" idx="12"/>
          </p:nvPr>
        </p:nvSpPr>
        <p:spPr/>
        <p:txBody>
          <a:bodyPr/>
          <a:lstStyle>
            <a:lvl1pPr>
              <a:defRPr/>
            </a:lvl1pPr>
          </a:lstStyle>
          <a:p>
            <a:fld id="{69227D7D-45F6-467B-BA57-3CDC3AC366A4}" type="slidenum">
              <a:rPr lang="nl-NL">
                <a:solidFill>
                  <a:srgbClr val="474747"/>
                </a:solidFill>
              </a:rPr>
              <a:pPr/>
              <a:t>‹nr.›</a:t>
            </a:fld>
            <a:endParaRPr lang="nl-NL" sz="1400">
              <a:solidFill>
                <a:srgbClr val="474747"/>
              </a:solidFill>
            </a:endParaRPr>
          </a:p>
        </p:txBody>
      </p:sp>
    </p:spTree>
    <p:extLst>
      <p:ext uri="{BB962C8B-B14F-4D97-AF65-F5344CB8AC3E}">
        <p14:creationId xmlns:p14="http://schemas.microsoft.com/office/powerpoint/2010/main" val="21920669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lvl1pPr>
              <a:defRPr/>
            </a:lvl1pPr>
          </a:lstStyle>
          <a:p>
            <a:fld id="{E710088F-1C36-4AF5-B67A-6C02563DBF0D}" type="datetime3">
              <a:rPr lang="nl-NL" smtClean="0">
                <a:solidFill>
                  <a:srgbClr val="474747"/>
                </a:solidFill>
              </a:rPr>
              <a:pPr/>
              <a:t>8/11/16</a:t>
            </a:fld>
            <a:endParaRPr lang="nl-NL">
              <a:solidFill>
                <a:srgbClr val="474747"/>
              </a:solidFill>
            </a:endParaRPr>
          </a:p>
        </p:txBody>
      </p:sp>
      <p:sp>
        <p:nvSpPr>
          <p:cNvPr id="4" name="Tijdelijke aanduiding voor voettekst 3"/>
          <p:cNvSpPr>
            <a:spLocks noGrp="1"/>
          </p:cNvSpPr>
          <p:nvPr>
            <p:ph type="ftr" sz="quarter" idx="11"/>
          </p:nvPr>
        </p:nvSpPr>
        <p:spPr/>
        <p:txBody>
          <a:bodyPr/>
          <a:lstStyle>
            <a:lvl1pPr>
              <a:defRPr/>
            </a:lvl1pPr>
          </a:lstStyle>
          <a:p>
            <a:r>
              <a:rPr lang="nl-NL">
                <a:solidFill>
                  <a:srgbClr val="474747"/>
                </a:solidFill>
              </a:rPr>
              <a:t>Naam spreker</a:t>
            </a:r>
          </a:p>
        </p:txBody>
      </p:sp>
      <p:sp>
        <p:nvSpPr>
          <p:cNvPr id="5" name="Tijdelijke aanduiding voor dianummer 4"/>
          <p:cNvSpPr>
            <a:spLocks noGrp="1"/>
          </p:cNvSpPr>
          <p:nvPr>
            <p:ph type="sldNum" sz="quarter" idx="12"/>
          </p:nvPr>
        </p:nvSpPr>
        <p:spPr/>
        <p:txBody>
          <a:bodyPr/>
          <a:lstStyle>
            <a:lvl1pPr>
              <a:defRPr/>
            </a:lvl1pPr>
          </a:lstStyle>
          <a:p>
            <a:fld id="{CE033A4A-14AD-4F62-AE76-3E9FC98A3B1B}" type="slidenum">
              <a:rPr lang="nl-NL">
                <a:solidFill>
                  <a:srgbClr val="474747"/>
                </a:solidFill>
              </a:rPr>
              <a:pPr/>
              <a:t>‹nr.›</a:t>
            </a:fld>
            <a:endParaRPr lang="nl-NL" sz="1400">
              <a:solidFill>
                <a:srgbClr val="474747"/>
              </a:solidFill>
            </a:endParaRPr>
          </a:p>
        </p:txBody>
      </p:sp>
    </p:spTree>
    <p:extLst>
      <p:ext uri="{BB962C8B-B14F-4D97-AF65-F5344CB8AC3E}">
        <p14:creationId xmlns:p14="http://schemas.microsoft.com/office/powerpoint/2010/main" val="25687158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vl1pPr>
          </a:lstStyle>
          <a:p>
            <a:fld id="{9CBCF68D-86AC-474A-8E02-9BB35D9746FF}" type="datetime3">
              <a:rPr lang="nl-NL" smtClean="0">
                <a:solidFill>
                  <a:srgbClr val="474747"/>
                </a:solidFill>
              </a:rPr>
              <a:pPr/>
              <a:t>8/11/16</a:t>
            </a:fld>
            <a:endParaRPr lang="nl-NL">
              <a:solidFill>
                <a:srgbClr val="474747"/>
              </a:solidFill>
            </a:endParaRPr>
          </a:p>
        </p:txBody>
      </p:sp>
      <p:sp>
        <p:nvSpPr>
          <p:cNvPr id="3" name="Tijdelijke aanduiding voor voettekst 2"/>
          <p:cNvSpPr>
            <a:spLocks noGrp="1"/>
          </p:cNvSpPr>
          <p:nvPr>
            <p:ph type="ftr" sz="quarter" idx="11"/>
          </p:nvPr>
        </p:nvSpPr>
        <p:spPr/>
        <p:txBody>
          <a:bodyPr/>
          <a:lstStyle>
            <a:lvl1pPr>
              <a:defRPr/>
            </a:lvl1pPr>
          </a:lstStyle>
          <a:p>
            <a:r>
              <a:rPr lang="nl-NL">
                <a:solidFill>
                  <a:srgbClr val="474747"/>
                </a:solidFill>
              </a:rPr>
              <a:t>Naam spreker</a:t>
            </a:r>
          </a:p>
        </p:txBody>
      </p:sp>
      <p:sp>
        <p:nvSpPr>
          <p:cNvPr id="4" name="Tijdelijke aanduiding voor dianummer 3"/>
          <p:cNvSpPr>
            <a:spLocks noGrp="1"/>
          </p:cNvSpPr>
          <p:nvPr>
            <p:ph type="sldNum" sz="quarter" idx="12"/>
          </p:nvPr>
        </p:nvSpPr>
        <p:spPr/>
        <p:txBody>
          <a:bodyPr/>
          <a:lstStyle>
            <a:lvl1pPr>
              <a:defRPr/>
            </a:lvl1pPr>
          </a:lstStyle>
          <a:p>
            <a:fld id="{8183BFC1-5365-4B87-8D64-A79920391BE6}" type="slidenum">
              <a:rPr lang="nl-NL">
                <a:solidFill>
                  <a:srgbClr val="474747"/>
                </a:solidFill>
              </a:rPr>
              <a:pPr/>
              <a:t>‹nr.›</a:t>
            </a:fld>
            <a:endParaRPr lang="nl-NL" sz="1400">
              <a:solidFill>
                <a:srgbClr val="474747"/>
              </a:solidFill>
            </a:endParaRPr>
          </a:p>
        </p:txBody>
      </p:sp>
    </p:spTree>
    <p:extLst>
      <p:ext uri="{BB962C8B-B14F-4D97-AF65-F5344CB8AC3E}">
        <p14:creationId xmlns:p14="http://schemas.microsoft.com/office/powerpoint/2010/main" val="3122223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lvl1pPr>
              <a:defRPr/>
            </a:lvl1pPr>
          </a:lstStyle>
          <a:p>
            <a:fld id="{06F759A4-E60A-4C5D-B79C-66D2FC8907B2}" type="datetime3">
              <a:rPr lang="nl-NL" smtClean="0"/>
              <a:t>8/11/16</a:t>
            </a:fld>
            <a:endParaRPr lang="nl-NL"/>
          </a:p>
        </p:txBody>
      </p:sp>
      <p:sp>
        <p:nvSpPr>
          <p:cNvPr id="5" name="Tijdelijke aanduiding voor voettekst 4"/>
          <p:cNvSpPr>
            <a:spLocks noGrp="1"/>
          </p:cNvSpPr>
          <p:nvPr>
            <p:ph type="ftr" sz="quarter" idx="11"/>
          </p:nvPr>
        </p:nvSpPr>
        <p:spPr/>
        <p:txBody>
          <a:bodyPr/>
          <a:lstStyle>
            <a:lvl1pPr>
              <a:defRPr/>
            </a:lvl1pPr>
          </a:lstStyle>
          <a:p>
            <a:r>
              <a:rPr lang="nl-NL"/>
              <a:t>Naam spreker</a:t>
            </a:r>
          </a:p>
        </p:txBody>
      </p:sp>
      <p:sp>
        <p:nvSpPr>
          <p:cNvPr id="6" name="Tijdelijke aanduiding voor dianummer 5"/>
          <p:cNvSpPr>
            <a:spLocks noGrp="1"/>
          </p:cNvSpPr>
          <p:nvPr>
            <p:ph type="sldNum" sz="quarter" idx="12"/>
          </p:nvPr>
        </p:nvSpPr>
        <p:spPr/>
        <p:txBody>
          <a:bodyPr/>
          <a:lstStyle>
            <a:lvl1pPr>
              <a:defRPr/>
            </a:lvl1pPr>
          </a:lstStyle>
          <a:p>
            <a:fld id="{8BC40CEB-2581-4692-BC12-8969370FF425}" type="slidenum">
              <a:rPr lang="nl-NL"/>
              <a:pPr/>
              <a:t>‹nr.›</a:t>
            </a:fld>
            <a:endParaRPr lang="nl-NL" sz="1400"/>
          </a:p>
        </p:txBody>
      </p:sp>
    </p:spTree>
    <p:extLst>
      <p:ext uri="{BB962C8B-B14F-4D97-AF65-F5344CB8AC3E}">
        <p14:creationId xmlns:p14="http://schemas.microsoft.com/office/powerpoint/2010/main" val="374962613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vl1pPr>
          </a:lstStyle>
          <a:p>
            <a:fld id="{5B860E5B-87FF-43FF-8004-6CBBED19C7F2}" type="datetime3">
              <a:rPr lang="nl-NL" smtClean="0">
                <a:solidFill>
                  <a:srgbClr val="474747"/>
                </a:solidFill>
              </a:rPr>
              <a:pPr/>
              <a:t>8/11/16</a:t>
            </a:fld>
            <a:endParaRPr lang="nl-NL">
              <a:solidFill>
                <a:srgbClr val="474747"/>
              </a:solidFill>
            </a:endParaRPr>
          </a:p>
        </p:txBody>
      </p:sp>
      <p:sp>
        <p:nvSpPr>
          <p:cNvPr id="6" name="Tijdelijke aanduiding voor voettekst 5"/>
          <p:cNvSpPr>
            <a:spLocks noGrp="1"/>
          </p:cNvSpPr>
          <p:nvPr>
            <p:ph type="ftr" sz="quarter" idx="11"/>
          </p:nvPr>
        </p:nvSpPr>
        <p:spPr/>
        <p:txBody>
          <a:bodyPr/>
          <a:lstStyle>
            <a:lvl1pPr>
              <a:defRPr/>
            </a:lvl1pPr>
          </a:lstStyle>
          <a:p>
            <a:r>
              <a:rPr lang="nl-NL">
                <a:solidFill>
                  <a:srgbClr val="474747"/>
                </a:solidFill>
              </a:rPr>
              <a:t>Naam spreker</a:t>
            </a:r>
          </a:p>
        </p:txBody>
      </p:sp>
      <p:sp>
        <p:nvSpPr>
          <p:cNvPr id="7" name="Tijdelijke aanduiding voor dianummer 6"/>
          <p:cNvSpPr>
            <a:spLocks noGrp="1"/>
          </p:cNvSpPr>
          <p:nvPr>
            <p:ph type="sldNum" sz="quarter" idx="12"/>
          </p:nvPr>
        </p:nvSpPr>
        <p:spPr/>
        <p:txBody>
          <a:bodyPr/>
          <a:lstStyle>
            <a:lvl1pPr>
              <a:defRPr/>
            </a:lvl1pPr>
          </a:lstStyle>
          <a:p>
            <a:fld id="{748457D9-C3C4-42AE-85C6-EA8B33B6BB9A}" type="slidenum">
              <a:rPr lang="nl-NL">
                <a:solidFill>
                  <a:srgbClr val="474747"/>
                </a:solidFill>
              </a:rPr>
              <a:pPr/>
              <a:t>‹nr.›</a:t>
            </a:fld>
            <a:endParaRPr lang="nl-NL" sz="1400">
              <a:solidFill>
                <a:srgbClr val="474747"/>
              </a:solidFill>
            </a:endParaRPr>
          </a:p>
        </p:txBody>
      </p:sp>
    </p:spTree>
    <p:extLst>
      <p:ext uri="{BB962C8B-B14F-4D97-AF65-F5344CB8AC3E}">
        <p14:creationId xmlns:p14="http://schemas.microsoft.com/office/powerpoint/2010/main" val="47769366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vl1pPr>
          </a:lstStyle>
          <a:p>
            <a:fld id="{A549E4D1-0FA2-4DE8-99DA-0685FA284E86}" type="datetime3">
              <a:rPr lang="nl-NL" smtClean="0">
                <a:solidFill>
                  <a:srgbClr val="474747"/>
                </a:solidFill>
              </a:rPr>
              <a:pPr/>
              <a:t>8/11/16</a:t>
            </a:fld>
            <a:endParaRPr lang="nl-NL">
              <a:solidFill>
                <a:srgbClr val="474747"/>
              </a:solidFill>
            </a:endParaRPr>
          </a:p>
        </p:txBody>
      </p:sp>
      <p:sp>
        <p:nvSpPr>
          <p:cNvPr id="6" name="Tijdelijke aanduiding voor voettekst 5"/>
          <p:cNvSpPr>
            <a:spLocks noGrp="1"/>
          </p:cNvSpPr>
          <p:nvPr>
            <p:ph type="ftr" sz="quarter" idx="11"/>
          </p:nvPr>
        </p:nvSpPr>
        <p:spPr/>
        <p:txBody>
          <a:bodyPr/>
          <a:lstStyle>
            <a:lvl1pPr>
              <a:defRPr/>
            </a:lvl1pPr>
          </a:lstStyle>
          <a:p>
            <a:r>
              <a:rPr lang="nl-NL">
                <a:solidFill>
                  <a:srgbClr val="474747"/>
                </a:solidFill>
              </a:rPr>
              <a:t>Naam spreker</a:t>
            </a:r>
          </a:p>
        </p:txBody>
      </p:sp>
      <p:sp>
        <p:nvSpPr>
          <p:cNvPr id="7" name="Tijdelijke aanduiding voor dianummer 6"/>
          <p:cNvSpPr>
            <a:spLocks noGrp="1"/>
          </p:cNvSpPr>
          <p:nvPr>
            <p:ph type="sldNum" sz="quarter" idx="12"/>
          </p:nvPr>
        </p:nvSpPr>
        <p:spPr/>
        <p:txBody>
          <a:bodyPr/>
          <a:lstStyle>
            <a:lvl1pPr>
              <a:defRPr/>
            </a:lvl1pPr>
          </a:lstStyle>
          <a:p>
            <a:fld id="{69BAE027-546E-4671-8AC3-1C29CF9B4086}" type="slidenum">
              <a:rPr lang="nl-NL">
                <a:solidFill>
                  <a:srgbClr val="474747"/>
                </a:solidFill>
              </a:rPr>
              <a:pPr/>
              <a:t>‹nr.›</a:t>
            </a:fld>
            <a:endParaRPr lang="nl-NL" sz="1400">
              <a:solidFill>
                <a:srgbClr val="474747"/>
              </a:solidFill>
            </a:endParaRPr>
          </a:p>
        </p:txBody>
      </p:sp>
    </p:spTree>
    <p:extLst>
      <p:ext uri="{BB962C8B-B14F-4D97-AF65-F5344CB8AC3E}">
        <p14:creationId xmlns:p14="http://schemas.microsoft.com/office/powerpoint/2010/main" val="27591208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fld id="{D381E421-2A11-42DE-98D2-CAB0FD463930}" type="datetime3">
              <a:rPr lang="nl-NL" smtClean="0">
                <a:solidFill>
                  <a:srgbClr val="474747"/>
                </a:solidFill>
              </a:rPr>
              <a:pPr/>
              <a:t>8/11/16</a:t>
            </a:fld>
            <a:endParaRPr lang="nl-NL">
              <a:solidFill>
                <a:srgbClr val="474747"/>
              </a:solidFill>
            </a:endParaRPr>
          </a:p>
        </p:txBody>
      </p:sp>
      <p:sp>
        <p:nvSpPr>
          <p:cNvPr id="5" name="Tijdelijke aanduiding voor voettekst 4"/>
          <p:cNvSpPr>
            <a:spLocks noGrp="1"/>
          </p:cNvSpPr>
          <p:nvPr>
            <p:ph type="ftr" sz="quarter" idx="11"/>
          </p:nvPr>
        </p:nvSpPr>
        <p:spPr/>
        <p:txBody>
          <a:bodyPr/>
          <a:lstStyle>
            <a:lvl1pPr>
              <a:defRPr/>
            </a:lvl1pPr>
          </a:lstStyle>
          <a:p>
            <a:r>
              <a:rPr lang="nl-NL">
                <a:solidFill>
                  <a:srgbClr val="474747"/>
                </a:solidFill>
              </a:rPr>
              <a:t>Naam spreker</a:t>
            </a:r>
          </a:p>
        </p:txBody>
      </p:sp>
      <p:sp>
        <p:nvSpPr>
          <p:cNvPr id="6" name="Tijdelijke aanduiding voor dianummer 5"/>
          <p:cNvSpPr>
            <a:spLocks noGrp="1"/>
          </p:cNvSpPr>
          <p:nvPr>
            <p:ph type="sldNum" sz="quarter" idx="12"/>
          </p:nvPr>
        </p:nvSpPr>
        <p:spPr/>
        <p:txBody>
          <a:bodyPr/>
          <a:lstStyle>
            <a:lvl1pPr>
              <a:defRPr/>
            </a:lvl1pPr>
          </a:lstStyle>
          <a:p>
            <a:fld id="{B1670823-AD6A-40E3-B8E1-4ECB1EFE91EB}" type="slidenum">
              <a:rPr lang="nl-NL">
                <a:solidFill>
                  <a:srgbClr val="474747"/>
                </a:solidFill>
              </a:rPr>
              <a:pPr/>
              <a:t>‹nr.›</a:t>
            </a:fld>
            <a:endParaRPr lang="nl-NL" sz="1400">
              <a:solidFill>
                <a:srgbClr val="474747"/>
              </a:solidFill>
            </a:endParaRPr>
          </a:p>
        </p:txBody>
      </p:sp>
    </p:spTree>
    <p:extLst>
      <p:ext uri="{BB962C8B-B14F-4D97-AF65-F5344CB8AC3E}">
        <p14:creationId xmlns:p14="http://schemas.microsoft.com/office/powerpoint/2010/main" val="138390794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838950" y="887413"/>
            <a:ext cx="1822450" cy="5132387"/>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1366838" y="887413"/>
            <a:ext cx="5319712" cy="5132387"/>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fld id="{DF886F91-BB0A-4283-8970-3F86E58BA48E}" type="datetime3">
              <a:rPr lang="nl-NL" smtClean="0">
                <a:solidFill>
                  <a:srgbClr val="474747"/>
                </a:solidFill>
              </a:rPr>
              <a:pPr/>
              <a:t>8/11/16</a:t>
            </a:fld>
            <a:endParaRPr lang="nl-NL">
              <a:solidFill>
                <a:srgbClr val="474747"/>
              </a:solidFill>
            </a:endParaRPr>
          </a:p>
        </p:txBody>
      </p:sp>
      <p:sp>
        <p:nvSpPr>
          <p:cNvPr id="5" name="Tijdelijke aanduiding voor voettekst 4"/>
          <p:cNvSpPr>
            <a:spLocks noGrp="1"/>
          </p:cNvSpPr>
          <p:nvPr>
            <p:ph type="ftr" sz="quarter" idx="11"/>
          </p:nvPr>
        </p:nvSpPr>
        <p:spPr/>
        <p:txBody>
          <a:bodyPr/>
          <a:lstStyle>
            <a:lvl1pPr>
              <a:defRPr/>
            </a:lvl1pPr>
          </a:lstStyle>
          <a:p>
            <a:r>
              <a:rPr lang="nl-NL">
                <a:solidFill>
                  <a:srgbClr val="474747"/>
                </a:solidFill>
              </a:rPr>
              <a:t>Naam spreker</a:t>
            </a:r>
          </a:p>
        </p:txBody>
      </p:sp>
      <p:sp>
        <p:nvSpPr>
          <p:cNvPr id="6" name="Tijdelijke aanduiding voor dianummer 5"/>
          <p:cNvSpPr>
            <a:spLocks noGrp="1"/>
          </p:cNvSpPr>
          <p:nvPr>
            <p:ph type="sldNum" sz="quarter" idx="12"/>
          </p:nvPr>
        </p:nvSpPr>
        <p:spPr/>
        <p:txBody>
          <a:bodyPr/>
          <a:lstStyle>
            <a:lvl1pPr>
              <a:defRPr/>
            </a:lvl1pPr>
          </a:lstStyle>
          <a:p>
            <a:fld id="{6EAB9EC2-4887-4527-AF23-019E43AFDD1B}" type="slidenum">
              <a:rPr lang="nl-NL">
                <a:solidFill>
                  <a:srgbClr val="474747"/>
                </a:solidFill>
              </a:rPr>
              <a:pPr/>
              <a:t>‹nr.›</a:t>
            </a:fld>
            <a:endParaRPr lang="nl-NL" sz="1400">
              <a:solidFill>
                <a:srgbClr val="474747"/>
              </a:solidFill>
            </a:endParaRPr>
          </a:p>
        </p:txBody>
      </p:sp>
    </p:spTree>
    <p:extLst>
      <p:ext uri="{BB962C8B-B14F-4D97-AF65-F5344CB8AC3E}">
        <p14:creationId xmlns:p14="http://schemas.microsoft.com/office/powerpoint/2010/main" val="1863526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1366838" y="2852738"/>
            <a:ext cx="3570287" cy="31670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5089525" y="2852738"/>
            <a:ext cx="3571875" cy="31670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lvl1pPr>
              <a:defRPr/>
            </a:lvl1pPr>
          </a:lstStyle>
          <a:p>
            <a:fld id="{7526801E-3505-49C8-9575-709CFFFA5D16}" type="datetime3">
              <a:rPr lang="nl-NL" smtClean="0"/>
              <a:t>8/11/16</a:t>
            </a:fld>
            <a:endParaRPr lang="nl-NL"/>
          </a:p>
        </p:txBody>
      </p:sp>
      <p:sp>
        <p:nvSpPr>
          <p:cNvPr id="6" name="Tijdelijke aanduiding voor voettekst 5"/>
          <p:cNvSpPr>
            <a:spLocks noGrp="1"/>
          </p:cNvSpPr>
          <p:nvPr>
            <p:ph type="ftr" sz="quarter" idx="11"/>
          </p:nvPr>
        </p:nvSpPr>
        <p:spPr/>
        <p:txBody>
          <a:bodyPr/>
          <a:lstStyle>
            <a:lvl1pPr>
              <a:defRPr/>
            </a:lvl1pPr>
          </a:lstStyle>
          <a:p>
            <a:r>
              <a:rPr lang="nl-NL"/>
              <a:t>Naam spreker</a:t>
            </a:r>
          </a:p>
        </p:txBody>
      </p:sp>
      <p:sp>
        <p:nvSpPr>
          <p:cNvPr id="7" name="Tijdelijke aanduiding voor dianummer 6"/>
          <p:cNvSpPr>
            <a:spLocks noGrp="1"/>
          </p:cNvSpPr>
          <p:nvPr>
            <p:ph type="sldNum" sz="quarter" idx="12"/>
          </p:nvPr>
        </p:nvSpPr>
        <p:spPr/>
        <p:txBody>
          <a:bodyPr/>
          <a:lstStyle>
            <a:lvl1pPr>
              <a:defRPr/>
            </a:lvl1pPr>
          </a:lstStyle>
          <a:p>
            <a:fld id="{0507F236-DD57-47E3-8A3C-5023BC8F19D7}" type="slidenum">
              <a:rPr lang="nl-NL"/>
              <a:pPr/>
              <a:t>‹nr.›</a:t>
            </a:fld>
            <a:endParaRPr lang="nl-NL" sz="1400"/>
          </a:p>
        </p:txBody>
      </p:sp>
    </p:spTree>
    <p:extLst>
      <p:ext uri="{BB962C8B-B14F-4D97-AF65-F5344CB8AC3E}">
        <p14:creationId xmlns:p14="http://schemas.microsoft.com/office/powerpoint/2010/main" val="6962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vl1pPr>
          </a:lstStyle>
          <a:p>
            <a:fld id="{F66574DE-E4DD-42F6-818D-89BA71DB9867}" type="datetime3">
              <a:rPr lang="nl-NL" smtClean="0"/>
              <a:t>8/11/16</a:t>
            </a:fld>
            <a:endParaRPr lang="nl-NL"/>
          </a:p>
        </p:txBody>
      </p:sp>
      <p:sp>
        <p:nvSpPr>
          <p:cNvPr id="8" name="Tijdelijke aanduiding voor voettekst 7"/>
          <p:cNvSpPr>
            <a:spLocks noGrp="1"/>
          </p:cNvSpPr>
          <p:nvPr>
            <p:ph type="ftr" sz="quarter" idx="11"/>
          </p:nvPr>
        </p:nvSpPr>
        <p:spPr/>
        <p:txBody>
          <a:bodyPr/>
          <a:lstStyle>
            <a:lvl1pPr>
              <a:defRPr/>
            </a:lvl1pPr>
          </a:lstStyle>
          <a:p>
            <a:r>
              <a:rPr lang="nl-NL"/>
              <a:t>Naam spreker</a:t>
            </a:r>
          </a:p>
        </p:txBody>
      </p:sp>
      <p:sp>
        <p:nvSpPr>
          <p:cNvPr id="9" name="Tijdelijke aanduiding voor dianummer 8"/>
          <p:cNvSpPr>
            <a:spLocks noGrp="1"/>
          </p:cNvSpPr>
          <p:nvPr>
            <p:ph type="sldNum" sz="quarter" idx="12"/>
          </p:nvPr>
        </p:nvSpPr>
        <p:spPr/>
        <p:txBody>
          <a:bodyPr/>
          <a:lstStyle>
            <a:lvl1pPr>
              <a:defRPr/>
            </a:lvl1pPr>
          </a:lstStyle>
          <a:p>
            <a:fld id="{CA40E2FD-CC7F-49C6-95D0-CC825B11D268}" type="slidenum">
              <a:rPr lang="nl-NL"/>
              <a:pPr/>
              <a:t>‹nr.›</a:t>
            </a:fld>
            <a:endParaRPr lang="nl-NL" sz="1400"/>
          </a:p>
        </p:txBody>
      </p:sp>
    </p:spTree>
    <p:extLst>
      <p:ext uri="{BB962C8B-B14F-4D97-AF65-F5344CB8AC3E}">
        <p14:creationId xmlns:p14="http://schemas.microsoft.com/office/powerpoint/2010/main" val="515583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lvl1pPr>
              <a:defRPr/>
            </a:lvl1pPr>
          </a:lstStyle>
          <a:p>
            <a:fld id="{B66AE813-F702-45E9-A47A-6F44FADD9E74}" type="datetime3">
              <a:rPr lang="nl-NL" smtClean="0"/>
              <a:t>8/11/16</a:t>
            </a:fld>
            <a:endParaRPr lang="nl-NL"/>
          </a:p>
        </p:txBody>
      </p:sp>
      <p:sp>
        <p:nvSpPr>
          <p:cNvPr id="4" name="Tijdelijke aanduiding voor voettekst 3"/>
          <p:cNvSpPr>
            <a:spLocks noGrp="1"/>
          </p:cNvSpPr>
          <p:nvPr>
            <p:ph type="ftr" sz="quarter" idx="11"/>
          </p:nvPr>
        </p:nvSpPr>
        <p:spPr/>
        <p:txBody>
          <a:bodyPr/>
          <a:lstStyle>
            <a:lvl1pPr>
              <a:defRPr/>
            </a:lvl1pPr>
          </a:lstStyle>
          <a:p>
            <a:r>
              <a:rPr lang="nl-NL"/>
              <a:t>Naam spreker</a:t>
            </a:r>
          </a:p>
        </p:txBody>
      </p:sp>
      <p:sp>
        <p:nvSpPr>
          <p:cNvPr id="5" name="Tijdelijke aanduiding voor dianummer 4"/>
          <p:cNvSpPr>
            <a:spLocks noGrp="1"/>
          </p:cNvSpPr>
          <p:nvPr>
            <p:ph type="sldNum" sz="quarter" idx="12"/>
          </p:nvPr>
        </p:nvSpPr>
        <p:spPr/>
        <p:txBody>
          <a:bodyPr/>
          <a:lstStyle>
            <a:lvl1pPr>
              <a:defRPr/>
            </a:lvl1pPr>
          </a:lstStyle>
          <a:p>
            <a:fld id="{F16D9D6D-A5A5-4853-97B0-7F3B66E47460}" type="slidenum">
              <a:rPr lang="nl-NL"/>
              <a:pPr/>
              <a:t>‹nr.›</a:t>
            </a:fld>
            <a:endParaRPr lang="nl-NL" sz="1400"/>
          </a:p>
        </p:txBody>
      </p:sp>
    </p:spTree>
    <p:extLst>
      <p:ext uri="{BB962C8B-B14F-4D97-AF65-F5344CB8AC3E}">
        <p14:creationId xmlns:p14="http://schemas.microsoft.com/office/powerpoint/2010/main" val="2691982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vl1pPr>
          </a:lstStyle>
          <a:p>
            <a:fld id="{8F739156-DDFF-4088-8452-FC843531A739}" type="datetime3">
              <a:rPr lang="nl-NL" smtClean="0"/>
              <a:t>8/11/16</a:t>
            </a:fld>
            <a:endParaRPr lang="nl-NL"/>
          </a:p>
        </p:txBody>
      </p:sp>
      <p:sp>
        <p:nvSpPr>
          <p:cNvPr id="3" name="Tijdelijke aanduiding voor voettekst 2"/>
          <p:cNvSpPr>
            <a:spLocks noGrp="1"/>
          </p:cNvSpPr>
          <p:nvPr>
            <p:ph type="ftr" sz="quarter" idx="11"/>
          </p:nvPr>
        </p:nvSpPr>
        <p:spPr/>
        <p:txBody>
          <a:bodyPr/>
          <a:lstStyle>
            <a:lvl1pPr>
              <a:defRPr/>
            </a:lvl1pPr>
          </a:lstStyle>
          <a:p>
            <a:r>
              <a:rPr lang="nl-NL"/>
              <a:t>Naam spreker</a:t>
            </a:r>
          </a:p>
        </p:txBody>
      </p:sp>
      <p:sp>
        <p:nvSpPr>
          <p:cNvPr id="4" name="Tijdelijke aanduiding voor dianummer 3"/>
          <p:cNvSpPr>
            <a:spLocks noGrp="1"/>
          </p:cNvSpPr>
          <p:nvPr>
            <p:ph type="sldNum" sz="quarter" idx="12"/>
          </p:nvPr>
        </p:nvSpPr>
        <p:spPr/>
        <p:txBody>
          <a:bodyPr/>
          <a:lstStyle>
            <a:lvl1pPr>
              <a:defRPr/>
            </a:lvl1pPr>
          </a:lstStyle>
          <a:p>
            <a:fld id="{E08E7B30-BE17-4266-A66D-E1A3188B31FD}" type="slidenum">
              <a:rPr lang="nl-NL"/>
              <a:pPr/>
              <a:t>‹nr.›</a:t>
            </a:fld>
            <a:endParaRPr lang="nl-NL" sz="1400"/>
          </a:p>
        </p:txBody>
      </p:sp>
    </p:spTree>
    <p:extLst>
      <p:ext uri="{BB962C8B-B14F-4D97-AF65-F5344CB8AC3E}">
        <p14:creationId xmlns:p14="http://schemas.microsoft.com/office/powerpoint/2010/main" val="1413150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vl1pPr>
          </a:lstStyle>
          <a:p>
            <a:fld id="{022A2979-B28F-46E8-822B-F0F0650BAC7B}" type="datetime3">
              <a:rPr lang="nl-NL" smtClean="0"/>
              <a:t>8/11/16</a:t>
            </a:fld>
            <a:endParaRPr lang="nl-NL"/>
          </a:p>
        </p:txBody>
      </p:sp>
      <p:sp>
        <p:nvSpPr>
          <p:cNvPr id="6" name="Tijdelijke aanduiding voor voettekst 5"/>
          <p:cNvSpPr>
            <a:spLocks noGrp="1"/>
          </p:cNvSpPr>
          <p:nvPr>
            <p:ph type="ftr" sz="quarter" idx="11"/>
          </p:nvPr>
        </p:nvSpPr>
        <p:spPr/>
        <p:txBody>
          <a:bodyPr/>
          <a:lstStyle>
            <a:lvl1pPr>
              <a:defRPr/>
            </a:lvl1pPr>
          </a:lstStyle>
          <a:p>
            <a:r>
              <a:rPr lang="nl-NL"/>
              <a:t>Naam spreker</a:t>
            </a:r>
          </a:p>
        </p:txBody>
      </p:sp>
      <p:sp>
        <p:nvSpPr>
          <p:cNvPr id="7" name="Tijdelijke aanduiding voor dianummer 6"/>
          <p:cNvSpPr>
            <a:spLocks noGrp="1"/>
          </p:cNvSpPr>
          <p:nvPr>
            <p:ph type="sldNum" sz="quarter" idx="12"/>
          </p:nvPr>
        </p:nvSpPr>
        <p:spPr/>
        <p:txBody>
          <a:bodyPr/>
          <a:lstStyle>
            <a:lvl1pPr>
              <a:defRPr/>
            </a:lvl1pPr>
          </a:lstStyle>
          <a:p>
            <a:fld id="{330AC9AB-1752-433B-AA3C-8F4B433FDCB8}" type="slidenum">
              <a:rPr lang="nl-NL"/>
              <a:pPr/>
              <a:t>‹nr.›</a:t>
            </a:fld>
            <a:endParaRPr lang="nl-NL" sz="1400"/>
          </a:p>
        </p:txBody>
      </p:sp>
    </p:spTree>
    <p:extLst>
      <p:ext uri="{BB962C8B-B14F-4D97-AF65-F5344CB8AC3E}">
        <p14:creationId xmlns:p14="http://schemas.microsoft.com/office/powerpoint/2010/main" val="4229208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vl1pPr>
          </a:lstStyle>
          <a:p>
            <a:fld id="{EA919D33-65CB-47C9-8B0C-0F96E2D2A0C9}" type="datetime3">
              <a:rPr lang="nl-NL" smtClean="0"/>
              <a:t>8/11/16</a:t>
            </a:fld>
            <a:endParaRPr lang="nl-NL"/>
          </a:p>
        </p:txBody>
      </p:sp>
      <p:sp>
        <p:nvSpPr>
          <p:cNvPr id="6" name="Tijdelijke aanduiding voor voettekst 5"/>
          <p:cNvSpPr>
            <a:spLocks noGrp="1"/>
          </p:cNvSpPr>
          <p:nvPr>
            <p:ph type="ftr" sz="quarter" idx="11"/>
          </p:nvPr>
        </p:nvSpPr>
        <p:spPr/>
        <p:txBody>
          <a:bodyPr/>
          <a:lstStyle>
            <a:lvl1pPr>
              <a:defRPr/>
            </a:lvl1pPr>
          </a:lstStyle>
          <a:p>
            <a:r>
              <a:rPr lang="nl-NL"/>
              <a:t>Naam spreker</a:t>
            </a:r>
          </a:p>
        </p:txBody>
      </p:sp>
      <p:sp>
        <p:nvSpPr>
          <p:cNvPr id="7" name="Tijdelijke aanduiding voor dianummer 6"/>
          <p:cNvSpPr>
            <a:spLocks noGrp="1"/>
          </p:cNvSpPr>
          <p:nvPr>
            <p:ph type="sldNum" sz="quarter" idx="12"/>
          </p:nvPr>
        </p:nvSpPr>
        <p:spPr/>
        <p:txBody>
          <a:bodyPr/>
          <a:lstStyle>
            <a:lvl1pPr>
              <a:defRPr/>
            </a:lvl1pPr>
          </a:lstStyle>
          <a:p>
            <a:fld id="{4FEB1E65-DA07-4CDE-9959-88854AD22A9A}" type="slidenum">
              <a:rPr lang="nl-NL"/>
              <a:pPr/>
              <a:t>‹nr.›</a:t>
            </a:fld>
            <a:endParaRPr lang="nl-NL" sz="1400"/>
          </a:p>
        </p:txBody>
      </p:sp>
    </p:spTree>
    <p:extLst>
      <p:ext uri="{BB962C8B-B14F-4D97-AF65-F5344CB8AC3E}">
        <p14:creationId xmlns:p14="http://schemas.microsoft.com/office/powerpoint/2010/main" val="2787026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61442" name="Rectangle 8"/>
          <p:cNvSpPr>
            <a:spLocks noGrp="1" noChangeArrowheads="1"/>
          </p:cNvSpPr>
          <p:nvPr>
            <p:ph type="title"/>
          </p:nvPr>
        </p:nvSpPr>
        <p:spPr bwMode="black">
          <a:xfrm>
            <a:off x="1366838" y="1952625"/>
            <a:ext cx="7172325"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nl-NL"/>
              <a:t>Klik om de stijl te bewerken</a:t>
            </a:r>
          </a:p>
        </p:txBody>
      </p:sp>
      <p:sp>
        <p:nvSpPr>
          <p:cNvPr id="61443" name="Rectangle 9"/>
          <p:cNvSpPr>
            <a:spLocks noGrp="1" noChangeArrowheads="1"/>
          </p:cNvSpPr>
          <p:nvPr>
            <p:ph type="body" idx="1"/>
          </p:nvPr>
        </p:nvSpPr>
        <p:spPr bwMode="black">
          <a:xfrm>
            <a:off x="1366838" y="2852738"/>
            <a:ext cx="7294562" cy="316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atum 3"/>
          <p:cNvSpPr>
            <a:spLocks noGrp="1"/>
          </p:cNvSpPr>
          <p:nvPr>
            <p:ph type="dt" sz="half" idx="2"/>
          </p:nvPr>
        </p:nvSpPr>
        <p:spPr bwMode="black">
          <a:xfrm>
            <a:off x="533400" y="6477000"/>
            <a:ext cx="1600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700"/>
            </a:lvl1pPr>
          </a:lstStyle>
          <a:p>
            <a:fld id="{1E16212B-336D-408C-9CA5-110F9655A030}" type="datetime3">
              <a:rPr lang="nl-NL" smtClean="0"/>
              <a:t>8/11/16</a:t>
            </a:fld>
            <a:endParaRPr lang="nl-NL"/>
          </a:p>
        </p:txBody>
      </p:sp>
      <p:sp>
        <p:nvSpPr>
          <p:cNvPr id="9" name="Tijdelijke aanduiding voor voettekst 4"/>
          <p:cNvSpPr>
            <a:spLocks noGrp="1"/>
          </p:cNvSpPr>
          <p:nvPr>
            <p:ph type="ftr" sz="quarter" idx="3"/>
          </p:nvPr>
        </p:nvSpPr>
        <p:spPr bwMode="black">
          <a:xfrm>
            <a:off x="533400" y="6248400"/>
            <a:ext cx="1600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700"/>
            </a:lvl1pPr>
          </a:lstStyle>
          <a:p>
            <a:r>
              <a:rPr lang="nl-NL"/>
              <a:t>Naam spreker</a:t>
            </a:r>
          </a:p>
        </p:txBody>
      </p:sp>
      <p:sp>
        <p:nvSpPr>
          <p:cNvPr id="10" name="Tijdelijke aanduiding voor dianummer 5"/>
          <p:cNvSpPr>
            <a:spLocks noGrp="1"/>
          </p:cNvSpPr>
          <p:nvPr>
            <p:ph type="sldNum" sz="quarter" idx="4"/>
          </p:nvPr>
        </p:nvSpPr>
        <p:spPr bwMode="black">
          <a:xfrm>
            <a:off x="8077200" y="6248400"/>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600"/>
            </a:lvl1pPr>
          </a:lstStyle>
          <a:p>
            <a:fld id="{FFA1A3FE-95E9-4677-9359-F0958ADA8DB7}" type="slidenum">
              <a:rPr lang="nl-NL"/>
              <a:pPr/>
              <a:t>‹nr.›</a:t>
            </a:fld>
            <a:endParaRPr lang="nl-NL" sz="1400"/>
          </a:p>
        </p:txBody>
      </p:sp>
    </p:spTree>
  </p:cSld>
  <p:clrMap bg1="dk2" tx1="lt1" bg2="dk1" tx2="lt2" accent1="accent1" accent2="accent2" accent3="accent3" accent4="accent4" accent5="accent5" accent6="accent6" hlink="hlink" folHlink="folHlink"/>
  <p:sldLayoutIdLst>
    <p:sldLayoutId id="2147483756"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hf hdr="0" ftr="0" dt="0"/>
  <p:txStyles>
    <p:titleStyle>
      <a:lvl1pPr algn="l" rtl="0" eaLnBrk="1" fontAlgn="base" hangingPunct="1">
        <a:spcBef>
          <a:spcPct val="0"/>
        </a:spcBef>
        <a:spcAft>
          <a:spcPct val="0"/>
        </a:spcAft>
        <a:defRPr sz="3600">
          <a:solidFill>
            <a:schemeClr val="tx1"/>
          </a:solidFill>
          <a:latin typeface="+mj-lt"/>
          <a:ea typeface="+mj-ea"/>
          <a:cs typeface="+mj-cs"/>
        </a:defRPr>
      </a:lvl1pPr>
      <a:lvl2pPr algn="l" rtl="0" eaLnBrk="1" fontAlgn="base" hangingPunct="1">
        <a:spcBef>
          <a:spcPct val="0"/>
        </a:spcBef>
        <a:spcAft>
          <a:spcPct val="0"/>
        </a:spcAft>
        <a:defRPr sz="3600">
          <a:solidFill>
            <a:schemeClr val="tx1"/>
          </a:solidFill>
          <a:latin typeface="Verdana" pitchFamily="1" charset="0"/>
          <a:ea typeface="ＭＳ Ｐゴシック" pitchFamily="1" charset="-128"/>
        </a:defRPr>
      </a:lvl2pPr>
      <a:lvl3pPr algn="l" rtl="0" eaLnBrk="1" fontAlgn="base" hangingPunct="1">
        <a:spcBef>
          <a:spcPct val="0"/>
        </a:spcBef>
        <a:spcAft>
          <a:spcPct val="0"/>
        </a:spcAft>
        <a:defRPr sz="3600">
          <a:solidFill>
            <a:schemeClr val="tx1"/>
          </a:solidFill>
          <a:latin typeface="Verdana" pitchFamily="1" charset="0"/>
          <a:ea typeface="ＭＳ Ｐゴシック" pitchFamily="1" charset="-128"/>
        </a:defRPr>
      </a:lvl3pPr>
      <a:lvl4pPr algn="l" rtl="0" eaLnBrk="1" fontAlgn="base" hangingPunct="1">
        <a:spcBef>
          <a:spcPct val="0"/>
        </a:spcBef>
        <a:spcAft>
          <a:spcPct val="0"/>
        </a:spcAft>
        <a:defRPr sz="3600">
          <a:solidFill>
            <a:schemeClr val="tx1"/>
          </a:solidFill>
          <a:latin typeface="Verdana" pitchFamily="1" charset="0"/>
          <a:ea typeface="ＭＳ Ｐゴシック" pitchFamily="1" charset="-128"/>
        </a:defRPr>
      </a:lvl4pPr>
      <a:lvl5pPr algn="l" rtl="0" eaLnBrk="1" fontAlgn="base" hangingPunct="1">
        <a:spcBef>
          <a:spcPct val="0"/>
        </a:spcBef>
        <a:spcAft>
          <a:spcPct val="0"/>
        </a:spcAft>
        <a:defRPr sz="3600">
          <a:solidFill>
            <a:schemeClr val="tx1"/>
          </a:solidFill>
          <a:latin typeface="Verdana" pitchFamily="1" charset="0"/>
          <a:ea typeface="ＭＳ Ｐゴシック" pitchFamily="1" charset="-128"/>
        </a:defRPr>
      </a:lvl5pPr>
      <a:lvl6pPr marL="457200" algn="l" rtl="0" eaLnBrk="1" fontAlgn="base" hangingPunct="1">
        <a:spcBef>
          <a:spcPct val="0"/>
        </a:spcBef>
        <a:spcAft>
          <a:spcPct val="0"/>
        </a:spcAft>
        <a:defRPr sz="3600">
          <a:solidFill>
            <a:schemeClr val="tx1"/>
          </a:solidFill>
          <a:latin typeface="Verdana" pitchFamily="1" charset="0"/>
          <a:ea typeface="ＭＳ Ｐゴシック" pitchFamily="1" charset="-128"/>
        </a:defRPr>
      </a:lvl6pPr>
      <a:lvl7pPr marL="914400" algn="l" rtl="0" eaLnBrk="1" fontAlgn="base" hangingPunct="1">
        <a:spcBef>
          <a:spcPct val="0"/>
        </a:spcBef>
        <a:spcAft>
          <a:spcPct val="0"/>
        </a:spcAft>
        <a:defRPr sz="3600">
          <a:solidFill>
            <a:schemeClr val="tx1"/>
          </a:solidFill>
          <a:latin typeface="Verdana" pitchFamily="1" charset="0"/>
          <a:ea typeface="ＭＳ Ｐゴシック" pitchFamily="1" charset="-128"/>
        </a:defRPr>
      </a:lvl7pPr>
      <a:lvl8pPr marL="1371600" algn="l" rtl="0" eaLnBrk="1" fontAlgn="base" hangingPunct="1">
        <a:spcBef>
          <a:spcPct val="0"/>
        </a:spcBef>
        <a:spcAft>
          <a:spcPct val="0"/>
        </a:spcAft>
        <a:defRPr sz="3600">
          <a:solidFill>
            <a:schemeClr val="tx1"/>
          </a:solidFill>
          <a:latin typeface="Verdana" pitchFamily="1" charset="0"/>
          <a:ea typeface="ＭＳ Ｐゴシック" pitchFamily="1" charset="-128"/>
        </a:defRPr>
      </a:lvl8pPr>
      <a:lvl9pPr marL="1828800" algn="l" rtl="0" eaLnBrk="1" fontAlgn="base" hangingPunct="1">
        <a:spcBef>
          <a:spcPct val="0"/>
        </a:spcBef>
        <a:spcAft>
          <a:spcPct val="0"/>
        </a:spcAft>
        <a:defRPr sz="3600">
          <a:solidFill>
            <a:schemeClr val="tx1"/>
          </a:solidFill>
          <a:latin typeface="Verdana" pitchFamily="1" charset="0"/>
          <a:ea typeface="ＭＳ Ｐゴシック" pitchFamily="1" charset="-128"/>
        </a:defRPr>
      </a:lvl9pPr>
    </p:titleStyle>
    <p:bodyStyle>
      <a:lvl1pPr algn="l" rtl="0" eaLnBrk="1" fontAlgn="base" hangingPunct="1">
        <a:spcBef>
          <a:spcPct val="20000"/>
        </a:spcBef>
        <a:spcAft>
          <a:spcPct val="0"/>
        </a:spcAft>
        <a:buClr>
          <a:srgbClr val="FFCE21"/>
        </a:buClr>
        <a:buFont typeface="Verdana" pitchFamily="1" charset="0"/>
        <a:defRPr sz="2400">
          <a:solidFill>
            <a:schemeClr val="tx1"/>
          </a:solidFill>
          <a:latin typeface="+mn-lt"/>
          <a:ea typeface="+mn-ea"/>
          <a:cs typeface="+mn-cs"/>
        </a:defRPr>
      </a:lvl1pPr>
      <a:lvl2pPr marL="474663" indent="-473075" algn="l" rtl="0" eaLnBrk="1" fontAlgn="base" hangingPunct="1">
        <a:spcBef>
          <a:spcPct val="20000"/>
        </a:spcBef>
        <a:spcAft>
          <a:spcPct val="0"/>
        </a:spcAft>
        <a:buClr>
          <a:schemeClr val="tx1"/>
        </a:buClr>
        <a:buFont typeface="Wingdings" pitchFamily="1" charset="2"/>
        <a:buChar char="§"/>
        <a:defRPr sz="2400">
          <a:solidFill>
            <a:schemeClr val="tx1"/>
          </a:solidFill>
          <a:latin typeface="+mn-lt"/>
          <a:ea typeface="+mn-ea"/>
        </a:defRPr>
      </a:lvl2pPr>
      <a:lvl3pPr marL="808038" indent="-331788" algn="l" rtl="0" eaLnBrk="1" fontAlgn="base" hangingPunct="1">
        <a:spcBef>
          <a:spcPct val="20000"/>
        </a:spcBef>
        <a:spcAft>
          <a:spcPct val="0"/>
        </a:spcAft>
        <a:buClr>
          <a:schemeClr val="tx1"/>
        </a:buClr>
        <a:buFont typeface="Wingdings" pitchFamily="1" charset="2"/>
        <a:buChar char="§"/>
        <a:defRPr sz="2000">
          <a:solidFill>
            <a:schemeClr val="tx1"/>
          </a:solidFill>
          <a:latin typeface="+mn-lt"/>
          <a:ea typeface="+mn-ea"/>
        </a:defRPr>
      </a:lvl3pPr>
      <a:lvl4pPr marL="1152525" indent="-342900" algn="l" rtl="0" eaLnBrk="1" fontAlgn="base" hangingPunct="1">
        <a:spcBef>
          <a:spcPct val="20000"/>
        </a:spcBef>
        <a:spcAft>
          <a:spcPct val="0"/>
        </a:spcAft>
        <a:buFont typeface="Verdana" pitchFamily="1" charset="0"/>
        <a:buChar char="–"/>
        <a:defRPr>
          <a:solidFill>
            <a:schemeClr val="tx1"/>
          </a:solidFill>
          <a:latin typeface="+mn-lt"/>
          <a:ea typeface="+mn-ea"/>
        </a:defRPr>
      </a:lvl4pPr>
      <a:lvl5pPr marL="1460500" indent="-306388" algn="l" rtl="0" eaLnBrk="1" fontAlgn="base" hangingPunct="1">
        <a:spcBef>
          <a:spcPct val="20000"/>
        </a:spcBef>
        <a:spcAft>
          <a:spcPct val="0"/>
        </a:spcAft>
        <a:buFont typeface="Verdana" pitchFamily="1" charset="0"/>
        <a:buChar char="»"/>
        <a:defRPr sz="1600">
          <a:solidFill>
            <a:schemeClr val="tx1"/>
          </a:solidFill>
          <a:latin typeface="+mn-lt"/>
          <a:ea typeface="+mn-ea"/>
        </a:defRPr>
      </a:lvl5pPr>
      <a:lvl6pPr marL="1917700" indent="-306388" algn="l" rtl="0" eaLnBrk="1" fontAlgn="base" hangingPunct="1">
        <a:spcBef>
          <a:spcPct val="20000"/>
        </a:spcBef>
        <a:spcAft>
          <a:spcPct val="0"/>
        </a:spcAft>
        <a:buFont typeface="Verdana" pitchFamily="1" charset="0"/>
        <a:buChar char="»"/>
        <a:defRPr sz="1600">
          <a:solidFill>
            <a:schemeClr val="tx1"/>
          </a:solidFill>
          <a:latin typeface="+mn-lt"/>
          <a:ea typeface="+mn-ea"/>
        </a:defRPr>
      </a:lvl6pPr>
      <a:lvl7pPr marL="2374900" indent="-306388" algn="l" rtl="0" eaLnBrk="1" fontAlgn="base" hangingPunct="1">
        <a:spcBef>
          <a:spcPct val="20000"/>
        </a:spcBef>
        <a:spcAft>
          <a:spcPct val="0"/>
        </a:spcAft>
        <a:buFont typeface="Verdana" pitchFamily="1" charset="0"/>
        <a:buChar char="»"/>
        <a:defRPr sz="1600">
          <a:solidFill>
            <a:schemeClr val="tx1"/>
          </a:solidFill>
          <a:latin typeface="+mn-lt"/>
          <a:ea typeface="+mn-ea"/>
        </a:defRPr>
      </a:lvl7pPr>
      <a:lvl8pPr marL="2832100" indent="-306388" algn="l" rtl="0" eaLnBrk="1" fontAlgn="base" hangingPunct="1">
        <a:spcBef>
          <a:spcPct val="20000"/>
        </a:spcBef>
        <a:spcAft>
          <a:spcPct val="0"/>
        </a:spcAft>
        <a:buFont typeface="Verdana" pitchFamily="1" charset="0"/>
        <a:buChar char="»"/>
        <a:defRPr sz="1600">
          <a:solidFill>
            <a:schemeClr val="tx1"/>
          </a:solidFill>
          <a:latin typeface="+mn-lt"/>
          <a:ea typeface="+mn-ea"/>
        </a:defRPr>
      </a:lvl8pPr>
      <a:lvl9pPr marL="3289300" indent="-306388" algn="l" rtl="0" eaLnBrk="1" fontAlgn="base" hangingPunct="1">
        <a:spcBef>
          <a:spcPct val="20000"/>
        </a:spcBef>
        <a:spcAft>
          <a:spcPct val="0"/>
        </a:spcAft>
        <a:buFont typeface="Verdana" pitchFamily="1" charset="0"/>
        <a:buChar char="»"/>
        <a:defRPr sz="1600">
          <a:solidFill>
            <a:schemeClr val="tx1"/>
          </a:solidFill>
          <a:latin typeface="+mn-lt"/>
          <a:ea typeface="+mn-ea"/>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80898" name="Rectangle 8"/>
          <p:cNvSpPr>
            <a:spLocks noGrp="1" noChangeArrowheads="1"/>
          </p:cNvSpPr>
          <p:nvPr>
            <p:ph type="title"/>
          </p:nvPr>
        </p:nvSpPr>
        <p:spPr bwMode="black">
          <a:xfrm>
            <a:off x="1366838" y="887413"/>
            <a:ext cx="7172325" cy="684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nl-NL"/>
              <a:t>Click to edit Master title style</a:t>
            </a:r>
          </a:p>
        </p:txBody>
      </p:sp>
      <p:sp>
        <p:nvSpPr>
          <p:cNvPr id="80899" name="Rectangle 9"/>
          <p:cNvSpPr>
            <a:spLocks noGrp="1" noChangeArrowheads="1"/>
          </p:cNvSpPr>
          <p:nvPr>
            <p:ph type="body" idx="1"/>
          </p:nvPr>
        </p:nvSpPr>
        <p:spPr bwMode="black">
          <a:xfrm>
            <a:off x="1366838" y="1844675"/>
            <a:ext cx="7294562" cy="417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8" name="Tijdelijke aanduiding voor datum 3"/>
          <p:cNvSpPr>
            <a:spLocks noGrp="1"/>
          </p:cNvSpPr>
          <p:nvPr>
            <p:ph type="dt" sz="half" idx="2"/>
          </p:nvPr>
        </p:nvSpPr>
        <p:spPr bwMode="black">
          <a:xfrm>
            <a:off x="533400" y="6477000"/>
            <a:ext cx="1600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700"/>
            </a:lvl1pPr>
          </a:lstStyle>
          <a:p>
            <a:fld id="{2ED84D9D-D760-4B1F-A66C-D8EA94A3342A}" type="datetime3">
              <a:rPr lang="nl-NL" smtClean="0"/>
              <a:t>8/11/16</a:t>
            </a:fld>
            <a:endParaRPr lang="nl-NL"/>
          </a:p>
        </p:txBody>
      </p:sp>
      <p:sp>
        <p:nvSpPr>
          <p:cNvPr id="9" name="Tijdelijke aanduiding voor voettekst 4"/>
          <p:cNvSpPr>
            <a:spLocks noGrp="1"/>
          </p:cNvSpPr>
          <p:nvPr>
            <p:ph type="ftr" sz="quarter" idx="3"/>
          </p:nvPr>
        </p:nvSpPr>
        <p:spPr bwMode="black">
          <a:xfrm>
            <a:off x="533400" y="6248400"/>
            <a:ext cx="1600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700"/>
            </a:lvl1pPr>
          </a:lstStyle>
          <a:p>
            <a:r>
              <a:rPr lang="nl-NL"/>
              <a:t>Naam spreker</a:t>
            </a:r>
          </a:p>
        </p:txBody>
      </p:sp>
      <p:sp>
        <p:nvSpPr>
          <p:cNvPr id="10" name="Tijdelijke aanduiding voor dianummer 5"/>
          <p:cNvSpPr>
            <a:spLocks noGrp="1"/>
          </p:cNvSpPr>
          <p:nvPr>
            <p:ph type="sldNum" sz="quarter" idx="4"/>
          </p:nvPr>
        </p:nvSpPr>
        <p:spPr bwMode="black">
          <a:xfrm>
            <a:off x="8077200" y="6248400"/>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600"/>
            </a:lvl1pPr>
          </a:lstStyle>
          <a:p>
            <a:fld id="{A4017071-425A-459D-BB6A-A1E0D0597E4B}" type="slidenum">
              <a:rPr lang="nl-NL"/>
              <a:pPr/>
              <a:t>‹nr.›</a:t>
            </a:fld>
            <a:endParaRPr lang="nl-NL" sz="1400"/>
          </a:p>
        </p:txBody>
      </p:sp>
    </p:spTree>
  </p:cSld>
  <p:clrMap bg1="lt1" tx1="dk1" bg2="lt2" tx2="dk2" accent1="accent1" accent2="accent2" accent3="accent3" accent4="accent4" accent5="accent5" accent6="accent6" hlink="hlink" folHlink="folHlink"/>
  <p:sldLayoutIdLst>
    <p:sldLayoutId id="214748375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hf hdr="0" ftr="0" dt="0"/>
  <p:txStyles>
    <p:titleStyle>
      <a:lvl1pPr algn="l" rtl="0" fontAlgn="base">
        <a:spcBef>
          <a:spcPct val="0"/>
        </a:spcBef>
        <a:spcAft>
          <a:spcPct val="0"/>
        </a:spcAft>
        <a:defRPr sz="3200">
          <a:solidFill>
            <a:schemeClr val="tx1"/>
          </a:solidFill>
          <a:latin typeface="+mj-lt"/>
          <a:ea typeface="+mj-ea"/>
          <a:cs typeface="+mj-cs"/>
        </a:defRPr>
      </a:lvl1pPr>
      <a:lvl2pPr algn="l" rtl="0" fontAlgn="base">
        <a:spcBef>
          <a:spcPct val="0"/>
        </a:spcBef>
        <a:spcAft>
          <a:spcPct val="0"/>
        </a:spcAft>
        <a:defRPr sz="3200">
          <a:solidFill>
            <a:schemeClr val="tx1"/>
          </a:solidFill>
          <a:latin typeface="Verdana" pitchFamily="1" charset="0"/>
          <a:ea typeface="ＭＳ Ｐゴシック" pitchFamily="1" charset="-128"/>
        </a:defRPr>
      </a:lvl2pPr>
      <a:lvl3pPr algn="l" rtl="0" fontAlgn="base">
        <a:spcBef>
          <a:spcPct val="0"/>
        </a:spcBef>
        <a:spcAft>
          <a:spcPct val="0"/>
        </a:spcAft>
        <a:defRPr sz="3200">
          <a:solidFill>
            <a:schemeClr val="tx1"/>
          </a:solidFill>
          <a:latin typeface="Verdana" pitchFamily="1" charset="0"/>
          <a:ea typeface="ＭＳ Ｐゴシック" pitchFamily="1" charset="-128"/>
        </a:defRPr>
      </a:lvl3pPr>
      <a:lvl4pPr algn="l" rtl="0" fontAlgn="base">
        <a:spcBef>
          <a:spcPct val="0"/>
        </a:spcBef>
        <a:spcAft>
          <a:spcPct val="0"/>
        </a:spcAft>
        <a:defRPr sz="3200">
          <a:solidFill>
            <a:schemeClr val="tx1"/>
          </a:solidFill>
          <a:latin typeface="Verdana" pitchFamily="1" charset="0"/>
          <a:ea typeface="ＭＳ Ｐゴシック" pitchFamily="1" charset="-128"/>
        </a:defRPr>
      </a:lvl4pPr>
      <a:lvl5pPr algn="l" rtl="0" fontAlgn="base">
        <a:spcBef>
          <a:spcPct val="0"/>
        </a:spcBef>
        <a:spcAft>
          <a:spcPct val="0"/>
        </a:spcAft>
        <a:defRPr sz="3200">
          <a:solidFill>
            <a:schemeClr val="tx1"/>
          </a:solidFill>
          <a:latin typeface="Verdana" pitchFamily="1" charset="0"/>
          <a:ea typeface="ＭＳ Ｐゴシック" pitchFamily="1" charset="-128"/>
        </a:defRPr>
      </a:lvl5pPr>
      <a:lvl6pPr marL="457200" algn="l" rtl="0" fontAlgn="base">
        <a:spcBef>
          <a:spcPct val="0"/>
        </a:spcBef>
        <a:spcAft>
          <a:spcPct val="0"/>
        </a:spcAft>
        <a:defRPr sz="3200">
          <a:solidFill>
            <a:schemeClr val="tx1"/>
          </a:solidFill>
          <a:latin typeface="Verdana" pitchFamily="1" charset="0"/>
          <a:ea typeface="ＭＳ Ｐゴシック" pitchFamily="1" charset="-128"/>
        </a:defRPr>
      </a:lvl6pPr>
      <a:lvl7pPr marL="914400" algn="l" rtl="0" fontAlgn="base">
        <a:spcBef>
          <a:spcPct val="0"/>
        </a:spcBef>
        <a:spcAft>
          <a:spcPct val="0"/>
        </a:spcAft>
        <a:defRPr sz="3200">
          <a:solidFill>
            <a:schemeClr val="tx1"/>
          </a:solidFill>
          <a:latin typeface="Verdana" pitchFamily="1" charset="0"/>
          <a:ea typeface="ＭＳ Ｐゴシック" pitchFamily="1" charset="-128"/>
        </a:defRPr>
      </a:lvl7pPr>
      <a:lvl8pPr marL="1371600" algn="l" rtl="0" fontAlgn="base">
        <a:spcBef>
          <a:spcPct val="0"/>
        </a:spcBef>
        <a:spcAft>
          <a:spcPct val="0"/>
        </a:spcAft>
        <a:defRPr sz="3200">
          <a:solidFill>
            <a:schemeClr val="tx1"/>
          </a:solidFill>
          <a:latin typeface="Verdana" pitchFamily="1" charset="0"/>
          <a:ea typeface="ＭＳ Ｐゴシック" pitchFamily="1" charset="-128"/>
        </a:defRPr>
      </a:lvl8pPr>
      <a:lvl9pPr marL="1828800" algn="l" rtl="0" fontAlgn="base">
        <a:spcBef>
          <a:spcPct val="0"/>
        </a:spcBef>
        <a:spcAft>
          <a:spcPct val="0"/>
        </a:spcAft>
        <a:defRPr sz="3200">
          <a:solidFill>
            <a:schemeClr val="tx1"/>
          </a:solidFill>
          <a:latin typeface="Verdana" pitchFamily="1" charset="0"/>
          <a:ea typeface="ＭＳ Ｐゴシック" pitchFamily="1" charset="-128"/>
        </a:defRPr>
      </a:lvl9pPr>
    </p:titleStyle>
    <p:bodyStyle>
      <a:lvl1pPr algn="l" rtl="0" fontAlgn="base">
        <a:spcBef>
          <a:spcPct val="20000"/>
        </a:spcBef>
        <a:spcAft>
          <a:spcPct val="0"/>
        </a:spcAft>
        <a:buClr>
          <a:schemeClr val="accent2"/>
        </a:buClr>
        <a:buFont typeface="Verdana" pitchFamily="1" charset="0"/>
        <a:defRPr sz="2400">
          <a:solidFill>
            <a:schemeClr val="tx1"/>
          </a:solidFill>
          <a:latin typeface="+mn-lt"/>
          <a:ea typeface="+mn-ea"/>
          <a:cs typeface="+mn-cs"/>
        </a:defRPr>
      </a:lvl1pPr>
      <a:lvl2pPr marL="474663" indent="-473075" algn="l" rtl="0" fontAlgn="base">
        <a:spcBef>
          <a:spcPct val="20000"/>
        </a:spcBef>
        <a:spcAft>
          <a:spcPct val="0"/>
        </a:spcAft>
        <a:buClr>
          <a:schemeClr val="accent2"/>
        </a:buClr>
        <a:buFont typeface="Wingdings" pitchFamily="1" charset="2"/>
        <a:buChar char="§"/>
        <a:defRPr sz="2400">
          <a:solidFill>
            <a:schemeClr val="tx1"/>
          </a:solidFill>
          <a:latin typeface="+mn-lt"/>
          <a:ea typeface="+mn-ea"/>
        </a:defRPr>
      </a:lvl2pPr>
      <a:lvl3pPr marL="808038" indent="-331788" algn="l" rtl="0" fontAlgn="base">
        <a:spcBef>
          <a:spcPct val="20000"/>
        </a:spcBef>
        <a:spcAft>
          <a:spcPct val="0"/>
        </a:spcAft>
        <a:buClr>
          <a:schemeClr val="accent2"/>
        </a:buClr>
        <a:buFont typeface="Wingdings" pitchFamily="1" charset="2"/>
        <a:buChar char="§"/>
        <a:defRPr sz="2000">
          <a:solidFill>
            <a:schemeClr val="tx1"/>
          </a:solidFill>
          <a:latin typeface="+mn-lt"/>
          <a:ea typeface="+mn-ea"/>
        </a:defRPr>
      </a:lvl3pPr>
      <a:lvl4pPr marL="1152525" indent="-342900" algn="l" rtl="0" fontAlgn="base">
        <a:spcBef>
          <a:spcPct val="20000"/>
        </a:spcBef>
        <a:spcAft>
          <a:spcPct val="0"/>
        </a:spcAft>
        <a:buClr>
          <a:schemeClr val="accent2"/>
        </a:buClr>
        <a:buFont typeface="Verdana" pitchFamily="1" charset="0"/>
        <a:buChar char="–"/>
        <a:defRPr>
          <a:solidFill>
            <a:schemeClr val="tx1"/>
          </a:solidFill>
          <a:latin typeface="+mn-lt"/>
          <a:ea typeface="+mn-ea"/>
        </a:defRPr>
      </a:lvl4pPr>
      <a:lvl5pPr marL="1460500" indent="-306388" algn="l" rtl="0" fontAlgn="base">
        <a:spcBef>
          <a:spcPct val="20000"/>
        </a:spcBef>
        <a:spcAft>
          <a:spcPct val="0"/>
        </a:spcAft>
        <a:buClr>
          <a:schemeClr val="accent2"/>
        </a:buClr>
        <a:buFont typeface="Verdana" pitchFamily="1" charset="0"/>
        <a:buChar char="»"/>
        <a:defRPr sz="1600">
          <a:solidFill>
            <a:schemeClr val="tx1"/>
          </a:solidFill>
          <a:latin typeface="+mn-lt"/>
          <a:ea typeface="+mn-ea"/>
        </a:defRPr>
      </a:lvl5pPr>
      <a:lvl6pPr marL="1917700" indent="-306388" algn="l" rtl="0" fontAlgn="base">
        <a:spcBef>
          <a:spcPct val="20000"/>
        </a:spcBef>
        <a:spcAft>
          <a:spcPct val="0"/>
        </a:spcAft>
        <a:buClr>
          <a:schemeClr val="accent2"/>
        </a:buClr>
        <a:buFont typeface="Verdana" pitchFamily="1" charset="0"/>
        <a:buChar char="»"/>
        <a:defRPr sz="1600">
          <a:solidFill>
            <a:schemeClr val="tx1"/>
          </a:solidFill>
          <a:latin typeface="+mn-lt"/>
          <a:ea typeface="+mn-ea"/>
        </a:defRPr>
      </a:lvl6pPr>
      <a:lvl7pPr marL="2374900" indent="-306388" algn="l" rtl="0" fontAlgn="base">
        <a:spcBef>
          <a:spcPct val="20000"/>
        </a:spcBef>
        <a:spcAft>
          <a:spcPct val="0"/>
        </a:spcAft>
        <a:buClr>
          <a:schemeClr val="accent2"/>
        </a:buClr>
        <a:buFont typeface="Verdana" pitchFamily="1" charset="0"/>
        <a:buChar char="»"/>
        <a:defRPr sz="1600">
          <a:solidFill>
            <a:schemeClr val="tx1"/>
          </a:solidFill>
          <a:latin typeface="+mn-lt"/>
          <a:ea typeface="+mn-ea"/>
        </a:defRPr>
      </a:lvl7pPr>
      <a:lvl8pPr marL="2832100" indent="-306388" algn="l" rtl="0" fontAlgn="base">
        <a:spcBef>
          <a:spcPct val="20000"/>
        </a:spcBef>
        <a:spcAft>
          <a:spcPct val="0"/>
        </a:spcAft>
        <a:buClr>
          <a:schemeClr val="accent2"/>
        </a:buClr>
        <a:buFont typeface="Verdana" pitchFamily="1" charset="0"/>
        <a:buChar char="»"/>
        <a:defRPr sz="1600">
          <a:solidFill>
            <a:schemeClr val="tx1"/>
          </a:solidFill>
          <a:latin typeface="+mn-lt"/>
          <a:ea typeface="+mn-ea"/>
        </a:defRPr>
      </a:lvl8pPr>
      <a:lvl9pPr marL="3289300" indent="-306388" algn="l" rtl="0" fontAlgn="base">
        <a:spcBef>
          <a:spcPct val="20000"/>
        </a:spcBef>
        <a:spcAft>
          <a:spcPct val="0"/>
        </a:spcAft>
        <a:buClr>
          <a:schemeClr val="accent2"/>
        </a:buClr>
        <a:buFont typeface="Verdana" pitchFamily="1" charset="0"/>
        <a:buChar char="»"/>
        <a:defRPr sz="1600">
          <a:solidFill>
            <a:schemeClr val="tx1"/>
          </a:solidFill>
          <a:latin typeface="+mn-lt"/>
          <a:ea typeface="+mn-ea"/>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80898" name="Rectangle 8"/>
          <p:cNvSpPr>
            <a:spLocks noGrp="1" noChangeArrowheads="1"/>
          </p:cNvSpPr>
          <p:nvPr>
            <p:ph type="title"/>
          </p:nvPr>
        </p:nvSpPr>
        <p:spPr bwMode="black">
          <a:xfrm>
            <a:off x="1366838" y="887413"/>
            <a:ext cx="7172325" cy="684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nl-NL"/>
              <a:t>Click to edit Master title style</a:t>
            </a:r>
          </a:p>
        </p:txBody>
      </p:sp>
      <p:sp>
        <p:nvSpPr>
          <p:cNvPr id="80899" name="Rectangle 9"/>
          <p:cNvSpPr>
            <a:spLocks noGrp="1" noChangeArrowheads="1"/>
          </p:cNvSpPr>
          <p:nvPr>
            <p:ph type="body" idx="1"/>
          </p:nvPr>
        </p:nvSpPr>
        <p:spPr bwMode="black">
          <a:xfrm>
            <a:off x="1366838" y="1844675"/>
            <a:ext cx="7294562" cy="417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8" name="Tijdelijke aanduiding voor datum 3"/>
          <p:cNvSpPr>
            <a:spLocks noGrp="1"/>
          </p:cNvSpPr>
          <p:nvPr>
            <p:ph type="dt" sz="half" idx="2"/>
          </p:nvPr>
        </p:nvSpPr>
        <p:spPr bwMode="black">
          <a:xfrm>
            <a:off x="533400" y="6477000"/>
            <a:ext cx="1600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700"/>
            </a:lvl1pPr>
          </a:lstStyle>
          <a:p>
            <a:fld id="{2ED84D9D-D760-4B1F-A66C-D8EA94A3342A}" type="datetime3">
              <a:rPr lang="nl-NL" smtClean="0">
                <a:solidFill>
                  <a:srgbClr val="474747"/>
                </a:solidFill>
              </a:rPr>
              <a:pPr/>
              <a:t>8/11/16</a:t>
            </a:fld>
            <a:endParaRPr lang="nl-NL">
              <a:solidFill>
                <a:srgbClr val="474747"/>
              </a:solidFill>
            </a:endParaRPr>
          </a:p>
        </p:txBody>
      </p:sp>
      <p:sp>
        <p:nvSpPr>
          <p:cNvPr id="9" name="Tijdelijke aanduiding voor voettekst 4"/>
          <p:cNvSpPr>
            <a:spLocks noGrp="1"/>
          </p:cNvSpPr>
          <p:nvPr>
            <p:ph type="ftr" sz="quarter" idx="3"/>
          </p:nvPr>
        </p:nvSpPr>
        <p:spPr bwMode="black">
          <a:xfrm>
            <a:off x="533400" y="6248400"/>
            <a:ext cx="1600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700"/>
            </a:lvl1pPr>
          </a:lstStyle>
          <a:p>
            <a:r>
              <a:rPr lang="nl-NL">
                <a:solidFill>
                  <a:srgbClr val="474747"/>
                </a:solidFill>
              </a:rPr>
              <a:t>Naam spreker</a:t>
            </a:r>
          </a:p>
        </p:txBody>
      </p:sp>
      <p:sp>
        <p:nvSpPr>
          <p:cNvPr id="10" name="Tijdelijke aanduiding voor dianummer 5"/>
          <p:cNvSpPr>
            <a:spLocks noGrp="1"/>
          </p:cNvSpPr>
          <p:nvPr>
            <p:ph type="sldNum" sz="quarter" idx="4"/>
          </p:nvPr>
        </p:nvSpPr>
        <p:spPr bwMode="black">
          <a:xfrm>
            <a:off x="8077200" y="6248400"/>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600"/>
            </a:lvl1pPr>
          </a:lstStyle>
          <a:p>
            <a:fld id="{A4017071-425A-459D-BB6A-A1E0D0597E4B}" type="slidenum">
              <a:rPr lang="nl-NL">
                <a:solidFill>
                  <a:srgbClr val="474747"/>
                </a:solidFill>
              </a:rPr>
              <a:pPr/>
              <a:t>‹nr.›</a:t>
            </a:fld>
            <a:endParaRPr lang="nl-NL" sz="1400">
              <a:solidFill>
                <a:srgbClr val="474747"/>
              </a:solidFill>
            </a:endParaRPr>
          </a:p>
        </p:txBody>
      </p:sp>
    </p:spTree>
    <p:extLst>
      <p:ext uri="{BB962C8B-B14F-4D97-AF65-F5344CB8AC3E}">
        <p14:creationId xmlns:p14="http://schemas.microsoft.com/office/powerpoint/2010/main" val="3832343128"/>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hf hdr="0" ftr="0" dt="0"/>
  <p:txStyles>
    <p:titleStyle>
      <a:lvl1pPr algn="l" rtl="0" fontAlgn="base">
        <a:spcBef>
          <a:spcPct val="0"/>
        </a:spcBef>
        <a:spcAft>
          <a:spcPct val="0"/>
        </a:spcAft>
        <a:defRPr sz="3200">
          <a:solidFill>
            <a:schemeClr val="tx1"/>
          </a:solidFill>
          <a:latin typeface="+mj-lt"/>
          <a:ea typeface="+mj-ea"/>
          <a:cs typeface="+mj-cs"/>
        </a:defRPr>
      </a:lvl1pPr>
      <a:lvl2pPr algn="l" rtl="0" fontAlgn="base">
        <a:spcBef>
          <a:spcPct val="0"/>
        </a:spcBef>
        <a:spcAft>
          <a:spcPct val="0"/>
        </a:spcAft>
        <a:defRPr sz="3200">
          <a:solidFill>
            <a:schemeClr val="tx1"/>
          </a:solidFill>
          <a:latin typeface="Verdana" pitchFamily="1" charset="0"/>
          <a:ea typeface="ＭＳ Ｐゴシック" pitchFamily="1" charset="-128"/>
        </a:defRPr>
      </a:lvl2pPr>
      <a:lvl3pPr algn="l" rtl="0" fontAlgn="base">
        <a:spcBef>
          <a:spcPct val="0"/>
        </a:spcBef>
        <a:spcAft>
          <a:spcPct val="0"/>
        </a:spcAft>
        <a:defRPr sz="3200">
          <a:solidFill>
            <a:schemeClr val="tx1"/>
          </a:solidFill>
          <a:latin typeface="Verdana" pitchFamily="1" charset="0"/>
          <a:ea typeface="ＭＳ Ｐゴシック" pitchFamily="1" charset="-128"/>
        </a:defRPr>
      </a:lvl3pPr>
      <a:lvl4pPr algn="l" rtl="0" fontAlgn="base">
        <a:spcBef>
          <a:spcPct val="0"/>
        </a:spcBef>
        <a:spcAft>
          <a:spcPct val="0"/>
        </a:spcAft>
        <a:defRPr sz="3200">
          <a:solidFill>
            <a:schemeClr val="tx1"/>
          </a:solidFill>
          <a:latin typeface="Verdana" pitchFamily="1" charset="0"/>
          <a:ea typeface="ＭＳ Ｐゴシック" pitchFamily="1" charset="-128"/>
        </a:defRPr>
      </a:lvl4pPr>
      <a:lvl5pPr algn="l" rtl="0" fontAlgn="base">
        <a:spcBef>
          <a:spcPct val="0"/>
        </a:spcBef>
        <a:spcAft>
          <a:spcPct val="0"/>
        </a:spcAft>
        <a:defRPr sz="3200">
          <a:solidFill>
            <a:schemeClr val="tx1"/>
          </a:solidFill>
          <a:latin typeface="Verdana" pitchFamily="1" charset="0"/>
          <a:ea typeface="ＭＳ Ｐゴシック" pitchFamily="1" charset="-128"/>
        </a:defRPr>
      </a:lvl5pPr>
      <a:lvl6pPr marL="457200" algn="l" rtl="0" fontAlgn="base">
        <a:spcBef>
          <a:spcPct val="0"/>
        </a:spcBef>
        <a:spcAft>
          <a:spcPct val="0"/>
        </a:spcAft>
        <a:defRPr sz="3200">
          <a:solidFill>
            <a:schemeClr val="tx1"/>
          </a:solidFill>
          <a:latin typeface="Verdana" pitchFamily="1" charset="0"/>
          <a:ea typeface="ＭＳ Ｐゴシック" pitchFamily="1" charset="-128"/>
        </a:defRPr>
      </a:lvl6pPr>
      <a:lvl7pPr marL="914400" algn="l" rtl="0" fontAlgn="base">
        <a:spcBef>
          <a:spcPct val="0"/>
        </a:spcBef>
        <a:spcAft>
          <a:spcPct val="0"/>
        </a:spcAft>
        <a:defRPr sz="3200">
          <a:solidFill>
            <a:schemeClr val="tx1"/>
          </a:solidFill>
          <a:latin typeface="Verdana" pitchFamily="1" charset="0"/>
          <a:ea typeface="ＭＳ Ｐゴシック" pitchFamily="1" charset="-128"/>
        </a:defRPr>
      </a:lvl7pPr>
      <a:lvl8pPr marL="1371600" algn="l" rtl="0" fontAlgn="base">
        <a:spcBef>
          <a:spcPct val="0"/>
        </a:spcBef>
        <a:spcAft>
          <a:spcPct val="0"/>
        </a:spcAft>
        <a:defRPr sz="3200">
          <a:solidFill>
            <a:schemeClr val="tx1"/>
          </a:solidFill>
          <a:latin typeface="Verdana" pitchFamily="1" charset="0"/>
          <a:ea typeface="ＭＳ Ｐゴシック" pitchFamily="1" charset="-128"/>
        </a:defRPr>
      </a:lvl8pPr>
      <a:lvl9pPr marL="1828800" algn="l" rtl="0" fontAlgn="base">
        <a:spcBef>
          <a:spcPct val="0"/>
        </a:spcBef>
        <a:spcAft>
          <a:spcPct val="0"/>
        </a:spcAft>
        <a:defRPr sz="3200">
          <a:solidFill>
            <a:schemeClr val="tx1"/>
          </a:solidFill>
          <a:latin typeface="Verdana" pitchFamily="1" charset="0"/>
          <a:ea typeface="ＭＳ Ｐゴシック" pitchFamily="1" charset="-128"/>
        </a:defRPr>
      </a:lvl9pPr>
    </p:titleStyle>
    <p:bodyStyle>
      <a:lvl1pPr algn="l" rtl="0" fontAlgn="base">
        <a:spcBef>
          <a:spcPct val="20000"/>
        </a:spcBef>
        <a:spcAft>
          <a:spcPct val="0"/>
        </a:spcAft>
        <a:buClr>
          <a:schemeClr val="accent2"/>
        </a:buClr>
        <a:buFont typeface="Verdana" pitchFamily="1" charset="0"/>
        <a:defRPr sz="2400">
          <a:solidFill>
            <a:schemeClr val="tx1"/>
          </a:solidFill>
          <a:latin typeface="+mn-lt"/>
          <a:ea typeface="+mn-ea"/>
          <a:cs typeface="+mn-cs"/>
        </a:defRPr>
      </a:lvl1pPr>
      <a:lvl2pPr marL="474663" indent="-473075" algn="l" rtl="0" fontAlgn="base">
        <a:spcBef>
          <a:spcPct val="20000"/>
        </a:spcBef>
        <a:spcAft>
          <a:spcPct val="0"/>
        </a:spcAft>
        <a:buClr>
          <a:schemeClr val="accent2"/>
        </a:buClr>
        <a:buFont typeface="Wingdings" pitchFamily="1" charset="2"/>
        <a:buChar char="§"/>
        <a:defRPr sz="2400">
          <a:solidFill>
            <a:schemeClr val="tx1"/>
          </a:solidFill>
          <a:latin typeface="+mn-lt"/>
          <a:ea typeface="+mn-ea"/>
        </a:defRPr>
      </a:lvl2pPr>
      <a:lvl3pPr marL="808038" indent="-331788" algn="l" rtl="0" fontAlgn="base">
        <a:spcBef>
          <a:spcPct val="20000"/>
        </a:spcBef>
        <a:spcAft>
          <a:spcPct val="0"/>
        </a:spcAft>
        <a:buClr>
          <a:schemeClr val="accent2"/>
        </a:buClr>
        <a:buFont typeface="Wingdings" pitchFamily="1" charset="2"/>
        <a:buChar char="§"/>
        <a:defRPr sz="2000">
          <a:solidFill>
            <a:schemeClr val="tx1"/>
          </a:solidFill>
          <a:latin typeface="+mn-lt"/>
          <a:ea typeface="+mn-ea"/>
        </a:defRPr>
      </a:lvl3pPr>
      <a:lvl4pPr marL="1152525" indent="-342900" algn="l" rtl="0" fontAlgn="base">
        <a:spcBef>
          <a:spcPct val="20000"/>
        </a:spcBef>
        <a:spcAft>
          <a:spcPct val="0"/>
        </a:spcAft>
        <a:buClr>
          <a:schemeClr val="accent2"/>
        </a:buClr>
        <a:buFont typeface="Verdana" pitchFamily="1" charset="0"/>
        <a:buChar char="–"/>
        <a:defRPr>
          <a:solidFill>
            <a:schemeClr val="tx1"/>
          </a:solidFill>
          <a:latin typeface="+mn-lt"/>
          <a:ea typeface="+mn-ea"/>
        </a:defRPr>
      </a:lvl4pPr>
      <a:lvl5pPr marL="1460500" indent="-306388" algn="l" rtl="0" fontAlgn="base">
        <a:spcBef>
          <a:spcPct val="20000"/>
        </a:spcBef>
        <a:spcAft>
          <a:spcPct val="0"/>
        </a:spcAft>
        <a:buClr>
          <a:schemeClr val="accent2"/>
        </a:buClr>
        <a:buFont typeface="Verdana" pitchFamily="1" charset="0"/>
        <a:buChar char="»"/>
        <a:defRPr sz="1600">
          <a:solidFill>
            <a:schemeClr val="tx1"/>
          </a:solidFill>
          <a:latin typeface="+mn-lt"/>
          <a:ea typeface="+mn-ea"/>
        </a:defRPr>
      </a:lvl5pPr>
      <a:lvl6pPr marL="1917700" indent="-306388" algn="l" rtl="0" fontAlgn="base">
        <a:spcBef>
          <a:spcPct val="20000"/>
        </a:spcBef>
        <a:spcAft>
          <a:spcPct val="0"/>
        </a:spcAft>
        <a:buClr>
          <a:schemeClr val="accent2"/>
        </a:buClr>
        <a:buFont typeface="Verdana" pitchFamily="1" charset="0"/>
        <a:buChar char="»"/>
        <a:defRPr sz="1600">
          <a:solidFill>
            <a:schemeClr val="tx1"/>
          </a:solidFill>
          <a:latin typeface="+mn-lt"/>
          <a:ea typeface="+mn-ea"/>
        </a:defRPr>
      </a:lvl6pPr>
      <a:lvl7pPr marL="2374900" indent="-306388" algn="l" rtl="0" fontAlgn="base">
        <a:spcBef>
          <a:spcPct val="20000"/>
        </a:spcBef>
        <a:spcAft>
          <a:spcPct val="0"/>
        </a:spcAft>
        <a:buClr>
          <a:schemeClr val="accent2"/>
        </a:buClr>
        <a:buFont typeface="Verdana" pitchFamily="1" charset="0"/>
        <a:buChar char="»"/>
        <a:defRPr sz="1600">
          <a:solidFill>
            <a:schemeClr val="tx1"/>
          </a:solidFill>
          <a:latin typeface="+mn-lt"/>
          <a:ea typeface="+mn-ea"/>
        </a:defRPr>
      </a:lvl7pPr>
      <a:lvl8pPr marL="2832100" indent="-306388" algn="l" rtl="0" fontAlgn="base">
        <a:spcBef>
          <a:spcPct val="20000"/>
        </a:spcBef>
        <a:spcAft>
          <a:spcPct val="0"/>
        </a:spcAft>
        <a:buClr>
          <a:schemeClr val="accent2"/>
        </a:buClr>
        <a:buFont typeface="Verdana" pitchFamily="1" charset="0"/>
        <a:buChar char="»"/>
        <a:defRPr sz="1600">
          <a:solidFill>
            <a:schemeClr val="tx1"/>
          </a:solidFill>
          <a:latin typeface="+mn-lt"/>
          <a:ea typeface="+mn-ea"/>
        </a:defRPr>
      </a:lvl8pPr>
      <a:lvl9pPr marL="3289300" indent="-306388" algn="l" rtl="0" fontAlgn="base">
        <a:spcBef>
          <a:spcPct val="20000"/>
        </a:spcBef>
        <a:spcAft>
          <a:spcPct val="0"/>
        </a:spcAft>
        <a:buClr>
          <a:schemeClr val="accent2"/>
        </a:buClr>
        <a:buFont typeface="Verdana" pitchFamily="1" charset="0"/>
        <a:buChar char="»"/>
        <a:defRPr sz="1600">
          <a:solidFill>
            <a:schemeClr val="tx1"/>
          </a:solidFill>
          <a:latin typeface="+mn-lt"/>
          <a:ea typeface="+mn-ea"/>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4.jpeg"/><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dianummer 5"/>
          <p:cNvSpPr>
            <a:spLocks noGrp="1"/>
          </p:cNvSpPr>
          <p:nvPr>
            <p:ph type="sldNum" sz="quarter" idx="12"/>
          </p:nvPr>
        </p:nvSpPr>
        <p:spPr/>
        <p:txBody>
          <a:bodyPr/>
          <a:lstStyle/>
          <a:p>
            <a:fld id="{F0FD595A-35D6-43AB-84A7-82DA4375C82E}" type="slidenum">
              <a:rPr lang="nl-NL" smtClean="0">
                <a:solidFill>
                  <a:srgbClr val="474747"/>
                </a:solidFill>
              </a:rPr>
              <a:pPr/>
              <a:t>1</a:t>
            </a:fld>
            <a:endParaRPr lang="nl-NL" sz="1400">
              <a:solidFill>
                <a:srgbClr val="474747"/>
              </a:solidFill>
            </a:endParaRPr>
          </a:p>
        </p:txBody>
      </p:sp>
      <p:pic>
        <p:nvPicPr>
          <p:cNvPr id="21" name="Picture 2" descr="http://www.drp.nl/wintoets/scripts/getfile.php?id=16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123728" cy="620688"/>
          </a:xfrm>
          <a:prstGeom prst="rect">
            <a:avLst/>
          </a:prstGeom>
          <a:noFill/>
          <a:extLst>
            <a:ext uri="{909E8E84-426E-40DD-AFC4-6F175D3DCCD1}">
              <a14:hiddenFill xmlns:a14="http://schemas.microsoft.com/office/drawing/2010/main">
                <a:solidFill>
                  <a:srgbClr val="FFFFFF"/>
                </a:solidFill>
              </a14:hiddenFill>
            </a:ext>
          </a:extLst>
        </p:spPr>
      </p:pic>
      <p:sp>
        <p:nvSpPr>
          <p:cNvPr id="4" name="Tijdelijke aanduiding voor inhoud 3"/>
          <p:cNvSpPr>
            <a:spLocks noGrp="1"/>
          </p:cNvSpPr>
          <p:nvPr>
            <p:ph idx="1"/>
          </p:nvPr>
        </p:nvSpPr>
        <p:spPr>
          <a:xfrm>
            <a:off x="770632" y="1844675"/>
            <a:ext cx="7905824" cy="4175125"/>
          </a:xfrm>
        </p:spPr>
        <p:txBody>
          <a:bodyPr/>
          <a:lstStyle/>
          <a:p>
            <a:pPr marL="514350" indent="-514350" eaLnBrk="1" hangingPunct="1">
              <a:buClr>
                <a:srgbClr val="92D050"/>
              </a:buClr>
              <a:buFont typeface="Arial" charset="0"/>
              <a:buNone/>
            </a:pPr>
            <a:r>
              <a:rPr lang="nl-NL" altLang="nl-NL" dirty="0"/>
              <a:t>In deze presentatie leer je over:</a:t>
            </a:r>
          </a:p>
          <a:p>
            <a:pPr marL="514350" indent="-514350" eaLnBrk="1" hangingPunct="1">
              <a:buClr>
                <a:srgbClr val="92D050"/>
              </a:buClr>
              <a:buFont typeface="Arial" charset="0"/>
              <a:buNone/>
            </a:pPr>
            <a:endParaRPr lang="nl-NL" altLang="nl-NL" dirty="0"/>
          </a:p>
          <a:p>
            <a:pPr marL="514350" indent="-514350" eaLnBrk="1" hangingPunct="1">
              <a:buClr>
                <a:srgbClr val="92D050"/>
              </a:buClr>
              <a:buFont typeface="Arial" charset="0"/>
              <a:buNone/>
            </a:pPr>
            <a:r>
              <a:rPr lang="nl-NL" altLang="nl-NL" b="1" dirty="0"/>
              <a:t>Het kenmerkend aspect: </a:t>
            </a:r>
            <a:r>
              <a:rPr lang="nl-NL" altLang="nl-NL" dirty="0"/>
              <a:t>de bijzondere plaats in</a:t>
            </a:r>
          </a:p>
          <a:p>
            <a:pPr marL="514350" indent="-514350" eaLnBrk="1" hangingPunct="1">
              <a:buClr>
                <a:srgbClr val="92D050"/>
              </a:buClr>
              <a:buFont typeface="Arial" charset="0"/>
              <a:buNone/>
            </a:pPr>
            <a:r>
              <a:rPr lang="nl-NL" altLang="nl-NL" dirty="0"/>
              <a:t>staatkundig opzicht en de bloei in economisch en</a:t>
            </a:r>
          </a:p>
          <a:p>
            <a:pPr marL="514350" indent="-514350" eaLnBrk="1" hangingPunct="1">
              <a:buClr>
                <a:srgbClr val="92D050"/>
              </a:buClr>
              <a:buFont typeface="Arial" charset="0"/>
              <a:buNone/>
            </a:pPr>
            <a:r>
              <a:rPr lang="nl-NL" altLang="nl-NL" dirty="0"/>
              <a:t>cultureel opzicht van de Nederlandse Republiek</a:t>
            </a:r>
          </a:p>
          <a:p>
            <a:pPr marL="514350" indent="-514350" eaLnBrk="1" hangingPunct="1">
              <a:buClr>
                <a:srgbClr val="92D050"/>
              </a:buClr>
              <a:buFont typeface="Arial" charset="0"/>
              <a:buNone/>
            </a:pPr>
            <a:endParaRPr lang="nl-NL" altLang="nl-NL" dirty="0"/>
          </a:p>
          <a:p>
            <a:pPr marL="514350" indent="-514350">
              <a:buClr>
                <a:srgbClr val="C00000"/>
              </a:buClr>
              <a:buFont typeface="Arial" panose="020B0604020202020204" pitchFamily="34" charset="0"/>
              <a:buChar char="•"/>
            </a:pPr>
            <a:r>
              <a:rPr lang="nl-NL" altLang="nl-NL" dirty="0"/>
              <a:t>De bijzondere plaats van de Republiek</a:t>
            </a:r>
          </a:p>
          <a:p>
            <a:pPr marL="514350" indent="-514350">
              <a:buClr>
                <a:srgbClr val="C00000"/>
              </a:buClr>
              <a:buFont typeface="Arial" panose="020B0604020202020204" pitchFamily="34" charset="0"/>
              <a:buChar char="•"/>
            </a:pPr>
            <a:r>
              <a:rPr lang="nl-NL" altLang="nl-NL" dirty="0"/>
              <a:t>De staatkundige situatie in de Republiek</a:t>
            </a:r>
          </a:p>
          <a:p>
            <a:pPr marL="514350" indent="-514350">
              <a:buClr>
                <a:srgbClr val="C00000"/>
              </a:buClr>
              <a:buFont typeface="Arial" panose="020B0604020202020204" pitchFamily="34" charset="0"/>
              <a:buChar char="•"/>
            </a:pPr>
            <a:r>
              <a:rPr lang="nl-NL" altLang="nl-NL" dirty="0"/>
              <a:t>De economische bloei van de Republiek</a:t>
            </a:r>
          </a:p>
          <a:p>
            <a:pPr marL="514350" indent="-514350">
              <a:buClr>
                <a:srgbClr val="C00000"/>
              </a:buClr>
              <a:buFont typeface="Arial" panose="020B0604020202020204" pitchFamily="34" charset="0"/>
              <a:buChar char="•"/>
            </a:pPr>
            <a:r>
              <a:rPr lang="nl-NL" dirty="0"/>
              <a:t>De culturele bloei van de Republiek</a:t>
            </a:r>
          </a:p>
        </p:txBody>
      </p:sp>
      <p:sp>
        <p:nvSpPr>
          <p:cNvPr id="5" name="Titel 4"/>
          <p:cNvSpPr>
            <a:spLocks noGrp="1"/>
          </p:cNvSpPr>
          <p:nvPr>
            <p:ph type="title"/>
          </p:nvPr>
        </p:nvSpPr>
        <p:spPr>
          <a:xfrm>
            <a:off x="683568" y="887413"/>
            <a:ext cx="7855595" cy="669379"/>
          </a:xfrm>
        </p:spPr>
        <p:txBody>
          <a:bodyPr/>
          <a:lstStyle/>
          <a:p>
            <a:r>
              <a:rPr lang="nl-NL" altLang="nl-NL" sz="2800" dirty="0">
                <a:solidFill>
                  <a:srgbClr val="54BDF2"/>
                </a:solidFill>
              </a:rPr>
              <a:t>§6.2 De Gouden Eeuw van Nederland</a:t>
            </a:r>
            <a:endParaRPr lang="nl-NL" sz="2800" dirty="0"/>
          </a:p>
        </p:txBody>
      </p:sp>
      <p:sp>
        <p:nvSpPr>
          <p:cNvPr id="7" name="Tijdelijke aanduiding voor voettekst 4"/>
          <p:cNvSpPr txBox="1">
            <a:spLocks noGrp="1"/>
          </p:cNvSpPr>
          <p:nvPr/>
        </p:nvSpPr>
        <p:spPr bwMode="auto">
          <a:xfrm>
            <a:off x="3124200"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nl-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eaLnBrk="1" hangingPunct="1">
              <a:spcBef>
                <a:spcPct val="0"/>
              </a:spcBef>
              <a:buFontTx/>
              <a:buNone/>
            </a:pPr>
            <a:r>
              <a:rPr lang="nl-NL" altLang="nl-NL" sz="1000" dirty="0">
                <a:solidFill>
                  <a:srgbClr val="898989"/>
                </a:solidFill>
                <a:latin typeface="Arial" charset="0"/>
                <a:cs typeface="Arial" charset="0"/>
              </a:rPr>
              <a:t>© Noordhoff Uitgevers </a:t>
            </a:r>
          </a:p>
        </p:txBody>
      </p:sp>
    </p:spTree>
    <p:extLst>
      <p:ext uri="{BB962C8B-B14F-4D97-AF65-F5344CB8AC3E}">
        <p14:creationId xmlns:p14="http://schemas.microsoft.com/office/powerpoint/2010/main" val="2235083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dianummer 5"/>
          <p:cNvSpPr>
            <a:spLocks noGrp="1"/>
          </p:cNvSpPr>
          <p:nvPr>
            <p:ph type="sldNum" sz="quarter" idx="12"/>
          </p:nvPr>
        </p:nvSpPr>
        <p:spPr/>
        <p:txBody>
          <a:bodyPr/>
          <a:lstStyle/>
          <a:p>
            <a:fld id="{F0FD595A-35D6-43AB-84A7-82DA4375C82E}" type="slidenum">
              <a:rPr lang="nl-NL" smtClean="0">
                <a:solidFill>
                  <a:srgbClr val="474747"/>
                </a:solidFill>
              </a:rPr>
              <a:pPr/>
              <a:t>2</a:t>
            </a:fld>
            <a:endParaRPr lang="nl-NL" sz="1400">
              <a:solidFill>
                <a:srgbClr val="474747"/>
              </a:solidFill>
            </a:endParaRPr>
          </a:p>
        </p:txBody>
      </p:sp>
      <p:pic>
        <p:nvPicPr>
          <p:cNvPr id="21" name="Picture 2" descr="http://www.drp.nl/wintoets/scripts/getfile.php?id=16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23728" cy="620688"/>
          </a:xfrm>
          <a:prstGeom prst="rect">
            <a:avLst/>
          </a:prstGeom>
          <a:noFill/>
          <a:extLst>
            <a:ext uri="{909E8E84-426E-40DD-AFC4-6F175D3DCCD1}">
              <a14:hiddenFill xmlns:a14="http://schemas.microsoft.com/office/drawing/2010/main">
                <a:solidFill>
                  <a:srgbClr val="FFFFFF"/>
                </a:solidFill>
              </a14:hiddenFill>
            </a:ext>
          </a:extLst>
        </p:spPr>
      </p:pic>
      <p:sp>
        <p:nvSpPr>
          <p:cNvPr id="4" name="Tijdelijke aanduiding voor inhoud 3"/>
          <p:cNvSpPr>
            <a:spLocks noGrp="1"/>
          </p:cNvSpPr>
          <p:nvPr>
            <p:ph idx="1"/>
          </p:nvPr>
        </p:nvSpPr>
        <p:spPr>
          <a:xfrm>
            <a:off x="681672" y="1815033"/>
            <a:ext cx="7488832" cy="4175125"/>
          </a:xfrm>
        </p:spPr>
        <p:txBody>
          <a:bodyPr/>
          <a:lstStyle/>
          <a:p>
            <a:r>
              <a:rPr lang="nl-NL" dirty="0"/>
              <a:t>De Republiek had geen koning zoals andere landen en geen centrale regering. Elk van de zeven gewesten was zelfstandig</a:t>
            </a:r>
            <a:r>
              <a:rPr lang="nl-NL" dirty="0" smtClean="0"/>
              <a:t>, </a:t>
            </a:r>
            <a:r>
              <a:rPr lang="nl-NL" dirty="0"/>
              <a:t>naar buiten toe traden ze op als een eenheid.</a:t>
            </a:r>
          </a:p>
          <a:p>
            <a:endParaRPr lang="nl-NL" dirty="0"/>
          </a:p>
          <a:p>
            <a:r>
              <a:rPr lang="nl-NL" dirty="0"/>
              <a:t>De macht was in handen van </a:t>
            </a:r>
            <a:r>
              <a:rPr lang="nl-NL" dirty="0">
                <a:solidFill>
                  <a:srgbClr val="00B0F0"/>
                </a:solidFill>
              </a:rPr>
              <a:t>regenten</a:t>
            </a:r>
            <a:r>
              <a:rPr lang="nl-NL" dirty="0"/>
              <a:t>: bestuurders, leden van rijke koopmansfamilies. Zij zaten in de besturen en hielden de banen in een kleine kring. In </a:t>
            </a:r>
            <a:r>
              <a:rPr lang="nl-NL" dirty="0" smtClean="0"/>
              <a:t>geen enkel </a:t>
            </a:r>
            <a:r>
              <a:rPr lang="nl-NL" dirty="0"/>
              <a:t>land was de burgerij zo machtig als in </a:t>
            </a:r>
            <a:r>
              <a:rPr lang="nl-NL" dirty="0" smtClean="0"/>
              <a:t>de Republiek</a:t>
            </a:r>
            <a:r>
              <a:rPr lang="nl-NL" dirty="0"/>
              <a:t>.</a:t>
            </a:r>
          </a:p>
        </p:txBody>
      </p:sp>
      <p:sp>
        <p:nvSpPr>
          <p:cNvPr id="5" name="Titel 4"/>
          <p:cNvSpPr>
            <a:spLocks noGrp="1"/>
          </p:cNvSpPr>
          <p:nvPr>
            <p:ph type="title"/>
          </p:nvPr>
        </p:nvSpPr>
        <p:spPr>
          <a:xfrm>
            <a:off x="683568" y="887413"/>
            <a:ext cx="7855595" cy="669379"/>
          </a:xfrm>
        </p:spPr>
        <p:txBody>
          <a:bodyPr/>
          <a:lstStyle/>
          <a:p>
            <a:pPr>
              <a:buClr>
                <a:srgbClr val="C00000"/>
              </a:buClr>
            </a:pPr>
            <a:r>
              <a:rPr lang="nl-NL" altLang="nl-NL" sz="2800" dirty="0"/>
              <a:t>De bijzondere plaats van de Republiek</a:t>
            </a:r>
            <a:endParaRPr lang="nl-NL" sz="2800" dirty="0"/>
          </a:p>
        </p:txBody>
      </p:sp>
      <p:sp>
        <p:nvSpPr>
          <p:cNvPr id="7" name="Tijdelijke aanduiding voor voettekst 4"/>
          <p:cNvSpPr txBox="1">
            <a:spLocks noGrp="1"/>
          </p:cNvSpPr>
          <p:nvPr/>
        </p:nvSpPr>
        <p:spPr bwMode="auto">
          <a:xfrm>
            <a:off x="3124200"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nl-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eaLnBrk="1" hangingPunct="1">
              <a:spcBef>
                <a:spcPct val="0"/>
              </a:spcBef>
              <a:buFontTx/>
              <a:buNone/>
            </a:pPr>
            <a:r>
              <a:rPr lang="nl-NL" altLang="nl-NL" sz="1000" dirty="0">
                <a:solidFill>
                  <a:srgbClr val="898989"/>
                </a:solidFill>
                <a:latin typeface="Arial" charset="0"/>
                <a:cs typeface="Arial" charset="0"/>
              </a:rPr>
              <a:t>© Noordhoff Uitgevers </a:t>
            </a:r>
          </a:p>
        </p:txBody>
      </p:sp>
    </p:spTree>
    <p:extLst>
      <p:ext uri="{BB962C8B-B14F-4D97-AF65-F5344CB8AC3E}">
        <p14:creationId xmlns:p14="http://schemas.microsoft.com/office/powerpoint/2010/main" val="787149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dianummer 5"/>
          <p:cNvSpPr>
            <a:spLocks noGrp="1"/>
          </p:cNvSpPr>
          <p:nvPr>
            <p:ph type="sldNum" sz="quarter" idx="12"/>
          </p:nvPr>
        </p:nvSpPr>
        <p:spPr/>
        <p:txBody>
          <a:bodyPr/>
          <a:lstStyle/>
          <a:p>
            <a:fld id="{F0FD595A-35D6-43AB-84A7-82DA4375C82E}" type="slidenum">
              <a:rPr lang="nl-NL" smtClean="0">
                <a:solidFill>
                  <a:srgbClr val="474747"/>
                </a:solidFill>
              </a:rPr>
              <a:pPr/>
              <a:t>3</a:t>
            </a:fld>
            <a:endParaRPr lang="nl-NL" sz="1400">
              <a:solidFill>
                <a:srgbClr val="474747"/>
              </a:solidFill>
            </a:endParaRPr>
          </a:p>
        </p:txBody>
      </p:sp>
      <p:pic>
        <p:nvPicPr>
          <p:cNvPr id="21" name="Picture 2" descr="http://www.drp.nl/wintoets/scripts/getfile.php?id=16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23728" cy="620688"/>
          </a:xfrm>
          <a:prstGeom prst="rect">
            <a:avLst/>
          </a:prstGeom>
          <a:noFill/>
          <a:extLst>
            <a:ext uri="{909E8E84-426E-40DD-AFC4-6F175D3DCCD1}">
              <a14:hiddenFill xmlns:a14="http://schemas.microsoft.com/office/drawing/2010/main">
                <a:solidFill>
                  <a:srgbClr val="FFFFFF"/>
                </a:solidFill>
              </a14:hiddenFill>
            </a:ext>
          </a:extLst>
        </p:spPr>
      </p:pic>
      <p:sp>
        <p:nvSpPr>
          <p:cNvPr id="4" name="Tijdelijke aanduiding voor inhoud 3"/>
          <p:cNvSpPr>
            <a:spLocks noGrp="1"/>
          </p:cNvSpPr>
          <p:nvPr>
            <p:ph idx="1"/>
          </p:nvPr>
        </p:nvSpPr>
        <p:spPr>
          <a:xfrm>
            <a:off x="680888" y="1528624"/>
            <a:ext cx="7488832" cy="4175125"/>
          </a:xfrm>
        </p:spPr>
        <p:txBody>
          <a:bodyPr/>
          <a:lstStyle/>
          <a:p>
            <a:r>
              <a:rPr lang="nl-NL" dirty="0"/>
              <a:t>De hoogste functionaris was de stadhouder, een nakomeling van Willem van Oranje:</a:t>
            </a:r>
          </a:p>
          <a:p>
            <a:pPr marL="342900" indent="-342900">
              <a:buFontTx/>
              <a:buChar char="-"/>
            </a:pPr>
            <a:r>
              <a:rPr lang="nl-NL" dirty="0"/>
              <a:t>O</a:t>
            </a:r>
            <a:r>
              <a:rPr lang="nl-NL" dirty="0" smtClean="0"/>
              <a:t>pperbevelhebber </a:t>
            </a:r>
            <a:r>
              <a:rPr lang="nl-NL" dirty="0"/>
              <a:t>van leger en </a:t>
            </a:r>
            <a:r>
              <a:rPr lang="nl-NL" dirty="0" smtClean="0"/>
              <a:t>vloot</a:t>
            </a:r>
            <a:endParaRPr lang="nl-NL" dirty="0"/>
          </a:p>
          <a:p>
            <a:pPr marL="342900" indent="-342900">
              <a:buFontTx/>
              <a:buChar char="-"/>
            </a:pPr>
            <a:r>
              <a:rPr lang="nl-NL" dirty="0"/>
              <a:t>T</a:t>
            </a:r>
            <a:r>
              <a:rPr lang="nl-NL" dirty="0" smtClean="0"/>
              <a:t>oezichthouder </a:t>
            </a:r>
            <a:r>
              <a:rPr lang="nl-NL" dirty="0"/>
              <a:t>op </a:t>
            </a:r>
            <a:r>
              <a:rPr lang="nl-NL" dirty="0" smtClean="0"/>
              <a:t>rechtspraak</a:t>
            </a:r>
            <a:endParaRPr lang="nl-NL" dirty="0"/>
          </a:p>
          <a:p>
            <a:pPr marL="342900" indent="-342900">
              <a:buFontTx/>
              <a:buChar char="-"/>
            </a:pPr>
            <a:r>
              <a:rPr lang="nl-NL" dirty="0"/>
              <a:t>I</a:t>
            </a:r>
            <a:r>
              <a:rPr lang="nl-NL" dirty="0" smtClean="0"/>
              <a:t>nspraak </a:t>
            </a:r>
            <a:r>
              <a:rPr lang="nl-NL" dirty="0"/>
              <a:t>bij de benoeming van </a:t>
            </a:r>
            <a:r>
              <a:rPr lang="nl-NL" dirty="0" smtClean="0"/>
              <a:t>regenten</a:t>
            </a:r>
            <a:endParaRPr lang="nl-NL" dirty="0"/>
          </a:p>
          <a:p>
            <a:endParaRPr lang="nl-NL" dirty="0"/>
          </a:p>
          <a:p>
            <a:r>
              <a:rPr lang="nl-NL" dirty="0"/>
              <a:t>De Republiek had een overkoepelend orgaan: de Staten-Generaal. Hier werd beslist over: </a:t>
            </a:r>
          </a:p>
          <a:p>
            <a:pPr marL="342900" indent="-342900">
              <a:buFontTx/>
              <a:buChar char="-"/>
            </a:pPr>
            <a:r>
              <a:rPr lang="nl-NL" dirty="0" smtClean="0"/>
              <a:t>Buitenlandse politiek		</a:t>
            </a:r>
            <a:r>
              <a:rPr lang="nl-NL" dirty="0" smtClean="0">
                <a:solidFill>
                  <a:schemeClr val="accent2"/>
                </a:solidFill>
              </a:rPr>
              <a:t>-</a:t>
            </a:r>
            <a:r>
              <a:rPr lang="nl-NL" dirty="0" smtClean="0"/>
              <a:t> Leger en vloot</a:t>
            </a:r>
          </a:p>
          <a:p>
            <a:pPr marL="342900" indent="-342900">
              <a:buFontTx/>
              <a:buChar char="-"/>
            </a:pPr>
            <a:r>
              <a:rPr lang="nl-NL" dirty="0" smtClean="0"/>
              <a:t>In- </a:t>
            </a:r>
            <a:r>
              <a:rPr lang="nl-NL" dirty="0"/>
              <a:t>en uitvoerrechten</a:t>
            </a:r>
          </a:p>
          <a:p>
            <a:pPr marL="342900" indent="-342900">
              <a:buFontTx/>
              <a:buChar char="-"/>
            </a:pPr>
            <a:r>
              <a:rPr lang="nl-NL" dirty="0"/>
              <a:t>B</a:t>
            </a:r>
            <a:r>
              <a:rPr lang="nl-NL" dirty="0" smtClean="0"/>
              <a:t>estuur </a:t>
            </a:r>
            <a:r>
              <a:rPr lang="nl-NL" dirty="0"/>
              <a:t>van de </a:t>
            </a:r>
            <a:r>
              <a:rPr lang="nl-NL" dirty="0" err="1" smtClean="0"/>
              <a:t>generaliteitslanden</a:t>
            </a:r>
          </a:p>
          <a:p>
            <a:endParaRPr lang="nl-NL" dirty="0"/>
          </a:p>
        </p:txBody>
      </p:sp>
      <p:sp>
        <p:nvSpPr>
          <p:cNvPr id="5" name="Titel 4"/>
          <p:cNvSpPr>
            <a:spLocks noGrp="1"/>
          </p:cNvSpPr>
          <p:nvPr>
            <p:ph type="title"/>
          </p:nvPr>
        </p:nvSpPr>
        <p:spPr>
          <a:xfrm>
            <a:off x="683568" y="887413"/>
            <a:ext cx="7855595" cy="669379"/>
          </a:xfrm>
        </p:spPr>
        <p:txBody>
          <a:bodyPr/>
          <a:lstStyle/>
          <a:p>
            <a:pPr>
              <a:buClr>
                <a:srgbClr val="C00000"/>
              </a:buClr>
            </a:pPr>
            <a:r>
              <a:rPr lang="nl-NL" altLang="nl-NL" sz="2800" dirty="0"/>
              <a:t>De staatkundige situatie in de Republiek</a:t>
            </a:r>
            <a:endParaRPr lang="nl-NL" sz="2800" dirty="0"/>
          </a:p>
        </p:txBody>
      </p:sp>
      <p:sp>
        <p:nvSpPr>
          <p:cNvPr id="7" name="Tijdelijke aanduiding voor voettekst 4"/>
          <p:cNvSpPr txBox="1">
            <a:spLocks noGrp="1"/>
          </p:cNvSpPr>
          <p:nvPr/>
        </p:nvSpPr>
        <p:spPr bwMode="auto">
          <a:xfrm>
            <a:off x="3124200"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nl-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eaLnBrk="1" hangingPunct="1">
              <a:spcBef>
                <a:spcPct val="0"/>
              </a:spcBef>
              <a:buFontTx/>
              <a:buNone/>
            </a:pPr>
            <a:r>
              <a:rPr lang="nl-NL" altLang="nl-NL" sz="1000" dirty="0">
                <a:solidFill>
                  <a:srgbClr val="898989"/>
                </a:solidFill>
                <a:latin typeface="Arial" charset="0"/>
                <a:cs typeface="Arial" charset="0"/>
              </a:rPr>
              <a:t>© Noordhoff Uitgevers </a:t>
            </a:r>
          </a:p>
        </p:txBody>
      </p:sp>
    </p:spTree>
    <p:extLst>
      <p:ext uri="{BB962C8B-B14F-4D97-AF65-F5344CB8AC3E}">
        <p14:creationId xmlns:p14="http://schemas.microsoft.com/office/powerpoint/2010/main" val="21940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dianummer 5"/>
          <p:cNvSpPr>
            <a:spLocks noGrp="1"/>
          </p:cNvSpPr>
          <p:nvPr>
            <p:ph type="sldNum" sz="quarter" idx="12"/>
          </p:nvPr>
        </p:nvSpPr>
        <p:spPr/>
        <p:txBody>
          <a:bodyPr/>
          <a:lstStyle/>
          <a:p>
            <a:fld id="{F0FD595A-35D6-43AB-84A7-82DA4375C82E}" type="slidenum">
              <a:rPr lang="nl-NL" smtClean="0">
                <a:solidFill>
                  <a:srgbClr val="474747"/>
                </a:solidFill>
              </a:rPr>
              <a:pPr/>
              <a:t>4</a:t>
            </a:fld>
            <a:endParaRPr lang="nl-NL" sz="1400">
              <a:solidFill>
                <a:srgbClr val="474747"/>
              </a:solidFill>
            </a:endParaRPr>
          </a:p>
        </p:txBody>
      </p:sp>
      <p:pic>
        <p:nvPicPr>
          <p:cNvPr id="21" name="Picture 2" descr="http://www.drp.nl/wintoets/scripts/getfile.php?id=16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23728" cy="620688"/>
          </a:xfrm>
          <a:prstGeom prst="rect">
            <a:avLst/>
          </a:prstGeom>
          <a:noFill/>
          <a:extLst>
            <a:ext uri="{909E8E84-426E-40DD-AFC4-6F175D3DCCD1}">
              <a14:hiddenFill xmlns:a14="http://schemas.microsoft.com/office/drawing/2010/main">
                <a:solidFill>
                  <a:srgbClr val="FFFFFF"/>
                </a:solidFill>
              </a14:hiddenFill>
            </a:ext>
          </a:extLst>
        </p:spPr>
      </p:pic>
      <p:sp>
        <p:nvSpPr>
          <p:cNvPr id="4" name="Tijdelijke aanduiding voor inhoud 3"/>
          <p:cNvSpPr>
            <a:spLocks noGrp="1"/>
          </p:cNvSpPr>
          <p:nvPr>
            <p:ph idx="1"/>
          </p:nvPr>
        </p:nvSpPr>
        <p:spPr>
          <a:xfrm>
            <a:off x="827584" y="1915567"/>
            <a:ext cx="7905824" cy="4175125"/>
          </a:xfrm>
        </p:spPr>
        <p:txBody>
          <a:bodyPr/>
          <a:lstStyle/>
          <a:p>
            <a:pPr marL="514350" indent="-514350" eaLnBrk="1" hangingPunct="1">
              <a:buClr>
                <a:srgbClr val="99CC00"/>
              </a:buClr>
              <a:defRPr/>
            </a:pPr>
            <a:endParaRPr lang="en-US" dirty="0">
              <a:solidFill>
                <a:srgbClr val="0CA484"/>
              </a:solidFill>
            </a:endParaRPr>
          </a:p>
          <a:p>
            <a:endParaRPr lang="nl-NL" dirty="0"/>
          </a:p>
        </p:txBody>
      </p:sp>
      <p:pic>
        <p:nvPicPr>
          <p:cNvPr id="3" name="Afbeelding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4862" y="906239"/>
            <a:ext cx="7414276" cy="3968120"/>
          </a:xfrm>
          <a:prstGeom prst="rect">
            <a:avLst/>
          </a:prstGeom>
        </p:spPr>
      </p:pic>
      <p:sp>
        <p:nvSpPr>
          <p:cNvPr id="7" name="Tijdelijke aanduiding voor inhoud 3"/>
          <p:cNvSpPr txBox="1">
            <a:spLocks/>
          </p:cNvSpPr>
          <p:nvPr/>
        </p:nvSpPr>
        <p:spPr bwMode="black">
          <a:xfrm>
            <a:off x="432656" y="4896224"/>
            <a:ext cx="8278688" cy="1480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lvl1pPr algn="l" rtl="0" fontAlgn="base">
              <a:spcBef>
                <a:spcPct val="20000"/>
              </a:spcBef>
              <a:spcAft>
                <a:spcPct val="0"/>
              </a:spcAft>
              <a:buClr>
                <a:schemeClr val="accent2"/>
              </a:buClr>
              <a:buFont typeface="Verdana" pitchFamily="1" charset="0"/>
              <a:defRPr sz="2400">
                <a:solidFill>
                  <a:schemeClr val="tx1"/>
                </a:solidFill>
                <a:latin typeface="+mn-lt"/>
                <a:ea typeface="+mn-ea"/>
                <a:cs typeface="+mn-cs"/>
              </a:defRPr>
            </a:lvl1pPr>
            <a:lvl2pPr marL="474663" indent="-473075" algn="l" rtl="0" fontAlgn="base">
              <a:spcBef>
                <a:spcPct val="20000"/>
              </a:spcBef>
              <a:spcAft>
                <a:spcPct val="0"/>
              </a:spcAft>
              <a:buClr>
                <a:schemeClr val="accent2"/>
              </a:buClr>
              <a:buFont typeface="Wingdings" pitchFamily="1" charset="2"/>
              <a:buChar char="§"/>
              <a:defRPr sz="2400">
                <a:solidFill>
                  <a:schemeClr val="tx1"/>
                </a:solidFill>
                <a:latin typeface="+mn-lt"/>
                <a:ea typeface="+mn-ea"/>
              </a:defRPr>
            </a:lvl2pPr>
            <a:lvl3pPr marL="808038" indent="-331788" algn="l" rtl="0" fontAlgn="base">
              <a:spcBef>
                <a:spcPct val="20000"/>
              </a:spcBef>
              <a:spcAft>
                <a:spcPct val="0"/>
              </a:spcAft>
              <a:buClr>
                <a:schemeClr val="accent2"/>
              </a:buClr>
              <a:buFont typeface="Wingdings" pitchFamily="1" charset="2"/>
              <a:buChar char="§"/>
              <a:defRPr sz="2000">
                <a:solidFill>
                  <a:schemeClr val="tx1"/>
                </a:solidFill>
                <a:latin typeface="+mn-lt"/>
                <a:ea typeface="+mn-ea"/>
              </a:defRPr>
            </a:lvl3pPr>
            <a:lvl4pPr marL="1152525" indent="-342900" algn="l" rtl="0" fontAlgn="base">
              <a:spcBef>
                <a:spcPct val="20000"/>
              </a:spcBef>
              <a:spcAft>
                <a:spcPct val="0"/>
              </a:spcAft>
              <a:buClr>
                <a:schemeClr val="accent2"/>
              </a:buClr>
              <a:buFont typeface="Verdana" pitchFamily="1" charset="0"/>
              <a:buChar char="–"/>
              <a:defRPr>
                <a:solidFill>
                  <a:schemeClr val="tx1"/>
                </a:solidFill>
                <a:latin typeface="+mn-lt"/>
                <a:ea typeface="+mn-ea"/>
              </a:defRPr>
            </a:lvl4pPr>
            <a:lvl5pPr marL="1460500" indent="-306388" algn="l" rtl="0" fontAlgn="base">
              <a:spcBef>
                <a:spcPct val="20000"/>
              </a:spcBef>
              <a:spcAft>
                <a:spcPct val="0"/>
              </a:spcAft>
              <a:buClr>
                <a:schemeClr val="accent2"/>
              </a:buClr>
              <a:buFont typeface="Verdana" pitchFamily="1" charset="0"/>
              <a:buChar char="»"/>
              <a:defRPr sz="1600">
                <a:solidFill>
                  <a:schemeClr val="tx1"/>
                </a:solidFill>
                <a:latin typeface="+mn-lt"/>
                <a:ea typeface="+mn-ea"/>
              </a:defRPr>
            </a:lvl5pPr>
            <a:lvl6pPr marL="1917700" indent="-306388" algn="l" rtl="0" fontAlgn="base">
              <a:spcBef>
                <a:spcPct val="20000"/>
              </a:spcBef>
              <a:spcAft>
                <a:spcPct val="0"/>
              </a:spcAft>
              <a:buClr>
                <a:schemeClr val="accent2"/>
              </a:buClr>
              <a:buFont typeface="Verdana" pitchFamily="1" charset="0"/>
              <a:buChar char="»"/>
              <a:defRPr sz="1600">
                <a:solidFill>
                  <a:schemeClr val="tx1"/>
                </a:solidFill>
                <a:latin typeface="+mn-lt"/>
                <a:ea typeface="+mn-ea"/>
              </a:defRPr>
            </a:lvl6pPr>
            <a:lvl7pPr marL="2374900" indent="-306388" algn="l" rtl="0" fontAlgn="base">
              <a:spcBef>
                <a:spcPct val="20000"/>
              </a:spcBef>
              <a:spcAft>
                <a:spcPct val="0"/>
              </a:spcAft>
              <a:buClr>
                <a:schemeClr val="accent2"/>
              </a:buClr>
              <a:buFont typeface="Verdana" pitchFamily="1" charset="0"/>
              <a:buChar char="»"/>
              <a:defRPr sz="1600">
                <a:solidFill>
                  <a:schemeClr val="tx1"/>
                </a:solidFill>
                <a:latin typeface="+mn-lt"/>
                <a:ea typeface="+mn-ea"/>
              </a:defRPr>
            </a:lvl7pPr>
            <a:lvl8pPr marL="2832100" indent="-306388" algn="l" rtl="0" fontAlgn="base">
              <a:spcBef>
                <a:spcPct val="20000"/>
              </a:spcBef>
              <a:spcAft>
                <a:spcPct val="0"/>
              </a:spcAft>
              <a:buClr>
                <a:schemeClr val="accent2"/>
              </a:buClr>
              <a:buFont typeface="Verdana" pitchFamily="1" charset="0"/>
              <a:buChar char="»"/>
              <a:defRPr sz="1600">
                <a:solidFill>
                  <a:schemeClr val="tx1"/>
                </a:solidFill>
                <a:latin typeface="+mn-lt"/>
                <a:ea typeface="+mn-ea"/>
              </a:defRPr>
            </a:lvl8pPr>
            <a:lvl9pPr marL="3289300" indent="-306388" algn="l" rtl="0" fontAlgn="base">
              <a:spcBef>
                <a:spcPct val="20000"/>
              </a:spcBef>
              <a:spcAft>
                <a:spcPct val="0"/>
              </a:spcAft>
              <a:buClr>
                <a:schemeClr val="accent2"/>
              </a:buClr>
              <a:buFont typeface="Verdana" pitchFamily="1" charset="0"/>
              <a:buChar char="»"/>
              <a:defRPr sz="1600">
                <a:solidFill>
                  <a:schemeClr val="tx1"/>
                </a:solidFill>
                <a:latin typeface="+mn-lt"/>
                <a:ea typeface="+mn-ea"/>
              </a:defRPr>
            </a:lvl9pPr>
          </a:lstStyle>
          <a:p>
            <a:pPr>
              <a:defRPr/>
            </a:pPr>
            <a:r>
              <a:rPr lang="nl-NL" dirty="0"/>
              <a:t>Het conflict tussen prinsgezinde en staatsgezinde regenten leidde tot twee stadhouderloze periodes. In 1672 eindigde de eerste periode met de moord op de regenten Johan en Cornelis de Witt.</a:t>
            </a:r>
            <a:endParaRPr lang="nl-NL" dirty="0">
              <a:solidFill>
                <a:schemeClr val="accent4"/>
              </a:solidFill>
            </a:endParaRPr>
          </a:p>
        </p:txBody>
      </p:sp>
      <p:sp>
        <p:nvSpPr>
          <p:cNvPr id="8" name="Tijdelijke aanduiding voor voettekst 4"/>
          <p:cNvSpPr txBox="1">
            <a:spLocks noGrp="1"/>
          </p:cNvSpPr>
          <p:nvPr/>
        </p:nvSpPr>
        <p:spPr bwMode="auto">
          <a:xfrm>
            <a:off x="3124200"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nl-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eaLnBrk="1" hangingPunct="1">
              <a:spcBef>
                <a:spcPct val="0"/>
              </a:spcBef>
              <a:buFontTx/>
              <a:buNone/>
            </a:pPr>
            <a:r>
              <a:rPr lang="nl-NL" altLang="nl-NL" sz="1000" dirty="0">
                <a:solidFill>
                  <a:srgbClr val="898989"/>
                </a:solidFill>
                <a:latin typeface="Arial" charset="0"/>
                <a:cs typeface="Arial" charset="0"/>
              </a:rPr>
              <a:t>© Noordhoff Uitgevers </a:t>
            </a:r>
          </a:p>
        </p:txBody>
      </p:sp>
    </p:spTree>
    <p:extLst>
      <p:ext uri="{BB962C8B-B14F-4D97-AF65-F5344CB8AC3E}">
        <p14:creationId xmlns:p14="http://schemas.microsoft.com/office/powerpoint/2010/main" val="1252235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dianummer 5"/>
          <p:cNvSpPr>
            <a:spLocks noGrp="1"/>
          </p:cNvSpPr>
          <p:nvPr>
            <p:ph type="sldNum" sz="quarter" idx="12"/>
          </p:nvPr>
        </p:nvSpPr>
        <p:spPr/>
        <p:txBody>
          <a:bodyPr/>
          <a:lstStyle/>
          <a:p>
            <a:fld id="{F0FD595A-35D6-43AB-84A7-82DA4375C82E}" type="slidenum">
              <a:rPr lang="nl-NL" smtClean="0">
                <a:solidFill>
                  <a:srgbClr val="474747"/>
                </a:solidFill>
              </a:rPr>
              <a:pPr/>
              <a:t>5</a:t>
            </a:fld>
            <a:endParaRPr lang="nl-NL" sz="1400">
              <a:solidFill>
                <a:srgbClr val="474747"/>
              </a:solidFill>
            </a:endParaRPr>
          </a:p>
        </p:txBody>
      </p:sp>
      <p:pic>
        <p:nvPicPr>
          <p:cNvPr id="21" name="Picture 2" descr="http://www.drp.nl/wintoets/scripts/getfile.php?id=16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23728" cy="620688"/>
          </a:xfrm>
          <a:prstGeom prst="rect">
            <a:avLst/>
          </a:prstGeom>
          <a:noFill/>
          <a:extLst>
            <a:ext uri="{909E8E84-426E-40DD-AFC4-6F175D3DCCD1}">
              <a14:hiddenFill xmlns:a14="http://schemas.microsoft.com/office/drawing/2010/main">
                <a:solidFill>
                  <a:srgbClr val="FFFFFF"/>
                </a:solidFill>
              </a14:hiddenFill>
            </a:ext>
          </a:extLst>
        </p:spPr>
      </p:pic>
      <p:sp>
        <p:nvSpPr>
          <p:cNvPr id="4" name="Tijdelijke aanduiding voor inhoud 3"/>
          <p:cNvSpPr>
            <a:spLocks noGrp="1"/>
          </p:cNvSpPr>
          <p:nvPr>
            <p:ph idx="1"/>
          </p:nvPr>
        </p:nvSpPr>
        <p:spPr>
          <a:xfrm>
            <a:off x="633340" y="1588314"/>
            <a:ext cx="7905824" cy="4175125"/>
          </a:xfrm>
        </p:spPr>
        <p:txBody>
          <a:bodyPr/>
          <a:lstStyle/>
          <a:p>
            <a:pPr marL="0" indent="0">
              <a:buFont typeface="Arial" charset="0"/>
              <a:buNone/>
              <a:defRPr/>
            </a:pPr>
            <a:r>
              <a:rPr lang="nl-NL" dirty="0"/>
              <a:t>De Republiek dankte haar welvaart hoofdzakelijk aan de handel. Na de val van Antwerpen (1585) werd Amsterdam de belangrijkste stapelmarkt van Europa. De handel werd gesteund door de politiek en zorgde voor een toename van de nijverheid. Dit alles leidde tot de Nederlandse Gouden Eeuw.</a:t>
            </a:r>
          </a:p>
          <a:p>
            <a:pPr marL="0" indent="0">
              <a:buFont typeface="Arial" charset="0"/>
              <a:buNone/>
              <a:defRPr/>
            </a:pPr>
            <a:endParaRPr lang="nl-NL" dirty="0"/>
          </a:p>
          <a:p>
            <a:pPr marL="0" indent="0">
              <a:buFont typeface="Arial" charset="0"/>
              <a:buNone/>
              <a:defRPr/>
            </a:pPr>
            <a:r>
              <a:rPr lang="nl-NL" dirty="0">
                <a:solidFill>
                  <a:srgbClr val="00B0F0"/>
                </a:solidFill>
              </a:rPr>
              <a:t>Stapelmarkt:</a:t>
            </a:r>
            <a:r>
              <a:rPr lang="nl-NL" dirty="0"/>
              <a:t> plaats waar goederen in pakhuizen worden opgeslagen met de bedoeling de prijzen te beïnvloeden.</a:t>
            </a:r>
          </a:p>
          <a:p>
            <a:pPr marL="0" indent="0">
              <a:buFont typeface="Arial" charset="0"/>
              <a:buNone/>
              <a:defRPr/>
            </a:pPr>
            <a:r>
              <a:rPr lang="nl-NL" dirty="0">
                <a:solidFill>
                  <a:srgbClr val="00B0F0"/>
                </a:solidFill>
              </a:rPr>
              <a:t>Gouden Eeuw: </a:t>
            </a:r>
            <a:r>
              <a:rPr lang="nl-NL" dirty="0"/>
              <a:t>economische en culturele bloeiperiode van Nederland in de 17e eeuw.</a:t>
            </a:r>
          </a:p>
        </p:txBody>
      </p:sp>
      <p:sp>
        <p:nvSpPr>
          <p:cNvPr id="5" name="Titel 4"/>
          <p:cNvSpPr>
            <a:spLocks noGrp="1"/>
          </p:cNvSpPr>
          <p:nvPr>
            <p:ph type="title"/>
          </p:nvPr>
        </p:nvSpPr>
        <p:spPr>
          <a:xfrm>
            <a:off x="633340" y="887413"/>
            <a:ext cx="7905824" cy="669379"/>
          </a:xfrm>
        </p:spPr>
        <p:txBody>
          <a:bodyPr/>
          <a:lstStyle/>
          <a:p>
            <a:pPr marL="514350" indent="-514350" eaLnBrk="1" hangingPunct="1"/>
            <a:r>
              <a:rPr lang="nl-NL" altLang="nl-NL" sz="2800" dirty="0"/>
              <a:t>De economische bloei van de Republiek</a:t>
            </a:r>
          </a:p>
        </p:txBody>
      </p:sp>
      <p:sp>
        <p:nvSpPr>
          <p:cNvPr id="7" name="Tijdelijke aanduiding voor voettekst 4"/>
          <p:cNvSpPr txBox="1">
            <a:spLocks noGrp="1"/>
          </p:cNvSpPr>
          <p:nvPr/>
        </p:nvSpPr>
        <p:spPr bwMode="auto">
          <a:xfrm>
            <a:off x="3124200"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nl-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eaLnBrk="1" hangingPunct="1">
              <a:spcBef>
                <a:spcPct val="0"/>
              </a:spcBef>
              <a:buFontTx/>
              <a:buNone/>
            </a:pPr>
            <a:r>
              <a:rPr lang="nl-NL" altLang="nl-NL" sz="1000" dirty="0">
                <a:solidFill>
                  <a:srgbClr val="898989"/>
                </a:solidFill>
                <a:latin typeface="Arial" charset="0"/>
                <a:cs typeface="Arial" charset="0"/>
              </a:rPr>
              <a:t>© Noordhoff Uitgevers </a:t>
            </a:r>
          </a:p>
        </p:txBody>
      </p:sp>
    </p:spTree>
    <p:extLst>
      <p:ext uri="{BB962C8B-B14F-4D97-AF65-F5344CB8AC3E}">
        <p14:creationId xmlns:p14="http://schemas.microsoft.com/office/powerpoint/2010/main" val="3597146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dianummer 5"/>
          <p:cNvSpPr>
            <a:spLocks noGrp="1"/>
          </p:cNvSpPr>
          <p:nvPr>
            <p:ph type="sldNum" sz="quarter" idx="12"/>
          </p:nvPr>
        </p:nvSpPr>
        <p:spPr/>
        <p:txBody>
          <a:bodyPr/>
          <a:lstStyle/>
          <a:p>
            <a:fld id="{F0FD595A-35D6-43AB-84A7-82DA4375C82E}" type="slidenum">
              <a:rPr lang="nl-NL" smtClean="0">
                <a:solidFill>
                  <a:srgbClr val="474747"/>
                </a:solidFill>
              </a:rPr>
              <a:pPr/>
              <a:t>6</a:t>
            </a:fld>
            <a:endParaRPr lang="nl-NL" sz="1400">
              <a:solidFill>
                <a:srgbClr val="474747"/>
              </a:solidFill>
            </a:endParaRPr>
          </a:p>
        </p:txBody>
      </p:sp>
      <p:pic>
        <p:nvPicPr>
          <p:cNvPr id="21" name="Picture 2" descr="http://www.drp.nl/wintoets/scripts/getfile.php?id=16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23728" cy="620688"/>
          </a:xfrm>
          <a:prstGeom prst="rect">
            <a:avLst/>
          </a:prstGeom>
          <a:noFill/>
          <a:extLst>
            <a:ext uri="{909E8E84-426E-40DD-AFC4-6F175D3DCCD1}">
              <a14:hiddenFill xmlns:a14="http://schemas.microsoft.com/office/drawing/2010/main">
                <a:solidFill>
                  <a:srgbClr val="FFFFFF"/>
                </a:solidFill>
              </a14:hiddenFill>
            </a:ext>
          </a:extLst>
        </p:spPr>
      </p:pic>
      <p:sp>
        <p:nvSpPr>
          <p:cNvPr id="4" name="Tijdelijke aanduiding voor inhoud 3"/>
          <p:cNvSpPr>
            <a:spLocks noGrp="1"/>
          </p:cNvSpPr>
          <p:nvPr>
            <p:ph idx="1"/>
          </p:nvPr>
        </p:nvSpPr>
        <p:spPr>
          <a:xfrm>
            <a:off x="633340" y="1556792"/>
            <a:ext cx="7905824" cy="4175125"/>
          </a:xfrm>
        </p:spPr>
        <p:txBody>
          <a:bodyPr/>
          <a:lstStyle/>
          <a:p>
            <a:pPr eaLnBrk="1" hangingPunct="1">
              <a:buFont typeface="Arial" charset="0"/>
              <a:buNone/>
            </a:pPr>
            <a:r>
              <a:rPr lang="nl-NL" altLang="nl-NL" dirty="0"/>
              <a:t>Ook cultuur en wetenschap bloeiden. De rijke burgerij liet veel kunst maken</a:t>
            </a:r>
            <a:r>
              <a:rPr lang="nl-NL" altLang="nl-NL"/>
              <a:t>. Hollandse </a:t>
            </a:r>
            <a:r>
              <a:rPr lang="nl-NL" altLang="nl-NL" dirty="0"/>
              <a:t>meesters uit deze tijd zijn wereldberoemd.</a:t>
            </a:r>
          </a:p>
          <a:p>
            <a:pPr eaLnBrk="1" hangingPunct="1">
              <a:buFont typeface="Arial" charset="0"/>
              <a:buNone/>
            </a:pPr>
            <a:endParaRPr lang="nl-NL" altLang="nl-NL" dirty="0"/>
          </a:p>
          <a:p>
            <a:pPr eaLnBrk="1" hangingPunct="1">
              <a:buFont typeface="Arial" charset="0"/>
              <a:buNone/>
            </a:pPr>
            <a:r>
              <a:rPr lang="nl-NL" altLang="nl-NL" dirty="0"/>
              <a:t>De Republiek liep voorop in de wetenschap: Hugo de Groot werd grondlegger van het volkenrecht. Dankzij de gewetensvrijheid zochten buitenlandse geleerden hun toevlucht in de Republiek.</a:t>
            </a:r>
          </a:p>
          <a:p>
            <a:pPr eaLnBrk="1" hangingPunct="1">
              <a:buFont typeface="Arial" charset="0"/>
              <a:buNone/>
            </a:pPr>
            <a:endParaRPr lang="nl-NL" altLang="nl-NL" dirty="0"/>
          </a:p>
          <a:p>
            <a:pPr eaLnBrk="1" hangingPunct="1">
              <a:buFont typeface="Arial" charset="0"/>
              <a:buNone/>
            </a:pPr>
            <a:r>
              <a:rPr lang="nl-NL" altLang="nl-NL" dirty="0">
                <a:solidFill>
                  <a:srgbClr val="00B0F0"/>
                </a:solidFill>
              </a:rPr>
              <a:t>Volkenrecht:</a:t>
            </a:r>
            <a:r>
              <a:rPr lang="nl-NL" altLang="nl-NL" dirty="0"/>
              <a:t> regels voor het gedrag van staten.</a:t>
            </a:r>
          </a:p>
          <a:p>
            <a:pPr eaLnBrk="1" hangingPunct="1">
              <a:buFont typeface="Arial" charset="0"/>
              <a:buNone/>
            </a:pPr>
            <a:r>
              <a:rPr lang="nl-NL" altLang="nl-NL" dirty="0">
                <a:solidFill>
                  <a:srgbClr val="00B0F0"/>
                </a:solidFill>
              </a:rPr>
              <a:t>Gewetensvrijheid:</a:t>
            </a:r>
            <a:r>
              <a:rPr lang="nl-NL" altLang="nl-NL" dirty="0"/>
              <a:t> het recht om een eigen overtuiging of geloof te hebben.</a:t>
            </a:r>
          </a:p>
        </p:txBody>
      </p:sp>
      <p:sp>
        <p:nvSpPr>
          <p:cNvPr id="5" name="Titel 4"/>
          <p:cNvSpPr>
            <a:spLocks noGrp="1"/>
          </p:cNvSpPr>
          <p:nvPr>
            <p:ph type="title"/>
          </p:nvPr>
        </p:nvSpPr>
        <p:spPr>
          <a:xfrm>
            <a:off x="633340" y="887413"/>
            <a:ext cx="7905824" cy="669379"/>
          </a:xfrm>
        </p:spPr>
        <p:txBody>
          <a:bodyPr/>
          <a:lstStyle/>
          <a:p>
            <a:pPr marL="514350" indent="-514350" eaLnBrk="1" hangingPunct="1"/>
            <a:r>
              <a:rPr lang="nl-NL" altLang="nl-NL" sz="2800" dirty="0"/>
              <a:t>De culturele bloei van de Republiek</a:t>
            </a:r>
          </a:p>
        </p:txBody>
      </p:sp>
      <p:sp>
        <p:nvSpPr>
          <p:cNvPr id="7" name="Tijdelijke aanduiding voor voettekst 4"/>
          <p:cNvSpPr txBox="1">
            <a:spLocks noGrp="1"/>
          </p:cNvSpPr>
          <p:nvPr/>
        </p:nvSpPr>
        <p:spPr bwMode="auto">
          <a:xfrm>
            <a:off x="3124200"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nl-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eaLnBrk="1" hangingPunct="1">
              <a:spcBef>
                <a:spcPct val="0"/>
              </a:spcBef>
              <a:buFontTx/>
              <a:buNone/>
            </a:pPr>
            <a:r>
              <a:rPr lang="nl-NL" altLang="nl-NL" sz="1000" dirty="0">
                <a:solidFill>
                  <a:srgbClr val="898989"/>
                </a:solidFill>
                <a:latin typeface="Arial" charset="0"/>
                <a:cs typeface="Arial" charset="0"/>
              </a:rPr>
              <a:t>© Noordhoff Uitgevers </a:t>
            </a:r>
          </a:p>
        </p:txBody>
      </p:sp>
    </p:spTree>
    <p:extLst>
      <p:ext uri="{BB962C8B-B14F-4D97-AF65-F5344CB8AC3E}">
        <p14:creationId xmlns:p14="http://schemas.microsoft.com/office/powerpoint/2010/main" val="1337812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dianummer 5"/>
          <p:cNvSpPr>
            <a:spLocks noGrp="1"/>
          </p:cNvSpPr>
          <p:nvPr>
            <p:ph type="sldNum" sz="quarter" idx="12"/>
          </p:nvPr>
        </p:nvSpPr>
        <p:spPr/>
        <p:txBody>
          <a:bodyPr/>
          <a:lstStyle/>
          <a:p>
            <a:fld id="{F0FD595A-35D6-43AB-84A7-82DA4375C82E}" type="slidenum">
              <a:rPr lang="nl-NL" smtClean="0">
                <a:solidFill>
                  <a:srgbClr val="474747"/>
                </a:solidFill>
              </a:rPr>
              <a:pPr/>
              <a:t>7</a:t>
            </a:fld>
            <a:endParaRPr lang="nl-NL" sz="1400">
              <a:solidFill>
                <a:srgbClr val="474747"/>
              </a:solidFill>
            </a:endParaRPr>
          </a:p>
        </p:txBody>
      </p:sp>
      <p:pic>
        <p:nvPicPr>
          <p:cNvPr id="21" name="Picture 2" descr="http://www.drp.nl/wintoets/scripts/getfile.php?id=16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23728" cy="620688"/>
          </a:xfrm>
          <a:prstGeom prst="rect">
            <a:avLst/>
          </a:prstGeom>
          <a:noFill/>
          <a:extLst>
            <a:ext uri="{909E8E84-426E-40DD-AFC4-6F175D3DCCD1}">
              <a14:hiddenFill xmlns:a14="http://schemas.microsoft.com/office/drawing/2010/main">
                <a:solidFill>
                  <a:srgbClr val="FFFFFF"/>
                </a:solidFill>
              </a14:hiddenFill>
            </a:ext>
          </a:extLst>
        </p:spPr>
      </p:pic>
      <p:sp>
        <p:nvSpPr>
          <p:cNvPr id="4" name="Tijdelijke aanduiding voor inhoud 3"/>
          <p:cNvSpPr>
            <a:spLocks noGrp="1"/>
          </p:cNvSpPr>
          <p:nvPr>
            <p:ph idx="1"/>
          </p:nvPr>
        </p:nvSpPr>
        <p:spPr>
          <a:xfrm>
            <a:off x="827584" y="1915567"/>
            <a:ext cx="7905824" cy="4175125"/>
          </a:xfrm>
        </p:spPr>
        <p:txBody>
          <a:bodyPr/>
          <a:lstStyle/>
          <a:p>
            <a:pPr marL="514350" indent="-514350" eaLnBrk="1" hangingPunct="1">
              <a:buClr>
                <a:srgbClr val="99CC00"/>
              </a:buClr>
              <a:defRPr/>
            </a:pPr>
            <a:endParaRPr lang="en-US" dirty="0">
              <a:solidFill>
                <a:srgbClr val="0CA484"/>
              </a:solidFill>
            </a:endParaRPr>
          </a:p>
          <a:p>
            <a:endParaRPr lang="nl-NL" dirty="0"/>
          </a:p>
        </p:txBody>
      </p:sp>
      <p:pic>
        <p:nvPicPr>
          <p:cNvPr id="3" name="Afbeelding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906239"/>
            <a:ext cx="8759287" cy="4036279"/>
          </a:xfrm>
          <a:prstGeom prst="rect">
            <a:avLst/>
          </a:prstGeom>
        </p:spPr>
      </p:pic>
      <p:sp>
        <p:nvSpPr>
          <p:cNvPr id="7" name="Tijdelijke aanduiding voor inhoud 3"/>
          <p:cNvSpPr txBox="1">
            <a:spLocks/>
          </p:cNvSpPr>
          <p:nvPr/>
        </p:nvSpPr>
        <p:spPr bwMode="black">
          <a:xfrm>
            <a:off x="674362" y="5120864"/>
            <a:ext cx="7795276" cy="1182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lvl1pPr algn="l" rtl="0" fontAlgn="base">
              <a:spcBef>
                <a:spcPct val="20000"/>
              </a:spcBef>
              <a:spcAft>
                <a:spcPct val="0"/>
              </a:spcAft>
              <a:buClr>
                <a:schemeClr val="accent2"/>
              </a:buClr>
              <a:buFont typeface="Verdana" pitchFamily="1" charset="0"/>
              <a:defRPr sz="2400">
                <a:solidFill>
                  <a:schemeClr val="tx1"/>
                </a:solidFill>
                <a:latin typeface="+mn-lt"/>
                <a:ea typeface="+mn-ea"/>
                <a:cs typeface="+mn-cs"/>
              </a:defRPr>
            </a:lvl1pPr>
            <a:lvl2pPr marL="474663" indent="-473075" algn="l" rtl="0" fontAlgn="base">
              <a:spcBef>
                <a:spcPct val="20000"/>
              </a:spcBef>
              <a:spcAft>
                <a:spcPct val="0"/>
              </a:spcAft>
              <a:buClr>
                <a:schemeClr val="accent2"/>
              </a:buClr>
              <a:buFont typeface="Wingdings" pitchFamily="1" charset="2"/>
              <a:buChar char="§"/>
              <a:defRPr sz="2400">
                <a:solidFill>
                  <a:schemeClr val="tx1"/>
                </a:solidFill>
                <a:latin typeface="+mn-lt"/>
                <a:ea typeface="+mn-ea"/>
              </a:defRPr>
            </a:lvl2pPr>
            <a:lvl3pPr marL="808038" indent="-331788" algn="l" rtl="0" fontAlgn="base">
              <a:spcBef>
                <a:spcPct val="20000"/>
              </a:spcBef>
              <a:spcAft>
                <a:spcPct val="0"/>
              </a:spcAft>
              <a:buClr>
                <a:schemeClr val="accent2"/>
              </a:buClr>
              <a:buFont typeface="Wingdings" pitchFamily="1" charset="2"/>
              <a:buChar char="§"/>
              <a:defRPr sz="2000">
                <a:solidFill>
                  <a:schemeClr val="tx1"/>
                </a:solidFill>
                <a:latin typeface="+mn-lt"/>
                <a:ea typeface="+mn-ea"/>
              </a:defRPr>
            </a:lvl3pPr>
            <a:lvl4pPr marL="1152525" indent="-342900" algn="l" rtl="0" fontAlgn="base">
              <a:spcBef>
                <a:spcPct val="20000"/>
              </a:spcBef>
              <a:spcAft>
                <a:spcPct val="0"/>
              </a:spcAft>
              <a:buClr>
                <a:schemeClr val="accent2"/>
              </a:buClr>
              <a:buFont typeface="Verdana" pitchFamily="1" charset="0"/>
              <a:buChar char="–"/>
              <a:defRPr>
                <a:solidFill>
                  <a:schemeClr val="tx1"/>
                </a:solidFill>
                <a:latin typeface="+mn-lt"/>
                <a:ea typeface="+mn-ea"/>
              </a:defRPr>
            </a:lvl4pPr>
            <a:lvl5pPr marL="1460500" indent="-306388" algn="l" rtl="0" fontAlgn="base">
              <a:spcBef>
                <a:spcPct val="20000"/>
              </a:spcBef>
              <a:spcAft>
                <a:spcPct val="0"/>
              </a:spcAft>
              <a:buClr>
                <a:schemeClr val="accent2"/>
              </a:buClr>
              <a:buFont typeface="Verdana" pitchFamily="1" charset="0"/>
              <a:buChar char="»"/>
              <a:defRPr sz="1600">
                <a:solidFill>
                  <a:schemeClr val="tx1"/>
                </a:solidFill>
                <a:latin typeface="+mn-lt"/>
                <a:ea typeface="+mn-ea"/>
              </a:defRPr>
            </a:lvl5pPr>
            <a:lvl6pPr marL="1917700" indent="-306388" algn="l" rtl="0" fontAlgn="base">
              <a:spcBef>
                <a:spcPct val="20000"/>
              </a:spcBef>
              <a:spcAft>
                <a:spcPct val="0"/>
              </a:spcAft>
              <a:buClr>
                <a:schemeClr val="accent2"/>
              </a:buClr>
              <a:buFont typeface="Verdana" pitchFamily="1" charset="0"/>
              <a:buChar char="»"/>
              <a:defRPr sz="1600">
                <a:solidFill>
                  <a:schemeClr val="tx1"/>
                </a:solidFill>
                <a:latin typeface="+mn-lt"/>
                <a:ea typeface="+mn-ea"/>
              </a:defRPr>
            </a:lvl6pPr>
            <a:lvl7pPr marL="2374900" indent="-306388" algn="l" rtl="0" fontAlgn="base">
              <a:spcBef>
                <a:spcPct val="20000"/>
              </a:spcBef>
              <a:spcAft>
                <a:spcPct val="0"/>
              </a:spcAft>
              <a:buClr>
                <a:schemeClr val="accent2"/>
              </a:buClr>
              <a:buFont typeface="Verdana" pitchFamily="1" charset="0"/>
              <a:buChar char="»"/>
              <a:defRPr sz="1600">
                <a:solidFill>
                  <a:schemeClr val="tx1"/>
                </a:solidFill>
                <a:latin typeface="+mn-lt"/>
                <a:ea typeface="+mn-ea"/>
              </a:defRPr>
            </a:lvl7pPr>
            <a:lvl8pPr marL="2832100" indent="-306388" algn="l" rtl="0" fontAlgn="base">
              <a:spcBef>
                <a:spcPct val="20000"/>
              </a:spcBef>
              <a:spcAft>
                <a:spcPct val="0"/>
              </a:spcAft>
              <a:buClr>
                <a:schemeClr val="accent2"/>
              </a:buClr>
              <a:buFont typeface="Verdana" pitchFamily="1" charset="0"/>
              <a:buChar char="»"/>
              <a:defRPr sz="1600">
                <a:solidFill>
                  <a:schemeClr val="tx1"/>
                </a:solidFill>
                <a:latin typeface="+mn-lt"/>
                <a:ea typeface="+mn-ea"/>
              </a:defRPr>
            </a:lvl8pPr>
            <a:lvl9pPr marL="3289300" indent="-306388" algn="l" rtl="0" fontAlgn="base">
              <a:spcBef>
                <a:spcPct val="20000"/>
              </a:spcBef>
              <a:spcAft>
                <a:spcPct val="0"/>
              </a:spcAft>
              <a:buClr>
                <a:schemeClr val="accent2"/>
              </a:buClr>
              <a:buFont typeface="Verdana" pitchFamily="1" charset="0"/>
              <a:buChar char="»"/>
              <a:defRPr sz="1600">
                <a:solidFill>
                  <a:schemeClr val="tx1"/>
                </a:solidFill>
                <a:latin typeface="+mn-lt"/>
                <a:ea typeface="+mn-ea"/>
              </a:defRPr>
            </a:lvl9pPr>
          </a:lstStyle>
          <a:p>
            <a:pPr marL="0" indent="0">
              <a:buFont typeface="Arial" charset="0"/>
              <a:buNone/>
              <a:defRPr/>
            </a:pPr>
            <a:r>
              <a:rPr lang="nl-NL" dirty="0">
                <a:solidFill>
                  <a:schemeClr val="accent4"/>
                </a:solidFill>
              </a:rPr>
              <a:t>Kunstenaars kregen vooral opdrachten voor schuttersstukken, familieportretten, stillevens, zeegezichten en taferelen uit het dagelijks leven.</a:t>
            </a:r>
          </a:p>
        </p:txBody>
      </p:sp>
      <p:sp>
        <p:nvSpPr>
          <p:cNvPr id="8" name="Tijdelijke aanduiding voor voettekst 4"/>
          <p:cNvSpPr txBox="1">
            <a:spLocks noGrp="1"/>
          </p:cNvSpPr>
          <p:nvPr/>
        </p:nvSpPr>
        <p:spPr bwMode="auto">
          <a:xfrm>
            <a:off x="3124200"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nl-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eaLnBrk="1" hangingPunct="1">
              <a:spcBef>
                <a:spcPct val="0"/>
              </a:spcBef>
              <a:buFontTx/>
              <a:buNone/>
            </a:pPr>
            <a:r>
              <a:rPr lang="nl-NL" altLang="nl-NL" sz="1000" dirty="0">
                <a:solidFill>
                  <a:srgbClr val="898989"/>
                </a:solidFill>
                <a:latin typeface="Arial" charset="0"/>
                <a:cs typeface="Arial" charset="0"/>
              </a:rPr>
              <a:t>© Noordhoff Uitgevers </a:t>
            </a:r>
          </a:p>
        </p:txBody>
      </p:sp>
    </p:spTree>
    <p:extLst>
      <p:ext uri="{BB962C8B-B14F-4D97-AF65-F5344CB8AC3E}">
        <p14:creationId xmlns:p14="http://schemas.microsoft.com/office/powerpoint/2010/main" val="516660667"/>
      </p:ext>
    </p:extLst>
  </p:cSld>
  <p:clrMapOvr>
    <a:masterClrMapping/>
  </p:clrMapOvr>
</p:sld>
</file>

<file path=ppt/theme/theme1.xml><?xml version="1.0" encoding="utf-8"?>
<a:theme xmlns:a="http://schemas.openxmlformats.org/drawingml/2006/main" name="NU presentatie (blue)">
  <a:themeElements>
    <a:clrScheme name="Blauwe achtergrond met foto 1">
      <a:dk1>
        <a:srgbClr val="474747"/>
      </a:dk1>
      <a:lt1>
        <a:srgbClr val="FFFFFF"/>
      </a:lt1>
      <a:dk2>
        <a:srgbClr val="0066CC"/>
      </a:dk2>
      <a:lt2>
        <a:srgbClr val="FFFFFF"/>
      </a:lt2>
      <a:accent1>
        <a:srgbClr val="EE008C"/>
      </a:accent1>
      <a:accent2>
        <a:srgbClr val="039AD6"/>
      </a:accent2>
      <a:accent3>
        <a:srgbClr val="AAB8E2"/>
      </a:accent3>
      <a:accent4>
        <a:srgbClr val="DADADA"/>
      </a:accent4>
      <a:accent5>
        <a:srgbClr val="F5AAC5"/>
      </a:accent5>
      <a:accent6>
        <a:srgbClr val="028BC2"/>
      </a:accent6>
      <a:hlink>
        <a:srgbClr val="F8B215"/>
      </a:hlink>
      <a:folHlink>
        <a:srgbClr val="00AA9F"/>
      </a:folHlink>
    </a:clrScheme>
    <a:fontScheme name="Blauwe achtergrond met foto">
      <a:majorFont>
        <a:latin typeface="Verdana"/>
        <a:ea typeface="ＭＳ Ｐゴシック"/>
        <a:cs typeface=""/>
      </a:majorFont>
      <a:minorFont>
        <a:latin typeface="Verdana"/>
        <a:ea typeface="ＭＳ Ｐゴシック"/>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1"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1" charset="0"/>
            <a:ea typeface="ＭＳ Ｐゴシック" pitchFamily="1" charset="-128"/>
          </a:defRPr>
        </a:defPPr>
      </a:lstStyle>
    </a:lnDef>
  </a:objectDefaults>
  <a:extraClrSchemeLst>
    <a:extraClrScheme>
      <a:clrScheme name="Blauwe achtergrond met foto 1">
        <a:dk1>
          <a:srgbClr val="474747"/>
        </a:dk1>
        <a:lt1>
          <a:srgbClr val="FFFFFF"/>
        </a:lt1>
        <a:dk2>
          <a:srgbClr val="0066CC"/>
        </a:dk2>
        <a:lt2>
          <a:srgbClr val="FFFFFF"/>
        </a:lt2>
        <a:accent1>
          <a:srgbClr val="EE008C"/>
        </a:accent1>
        <a:accent2>
          <a:srgbClr val="039AD6"/>
        </a:accent2>
        <a:accent3>
          <a:srgbClr val="AAB8E2"/>
        </a:accent3>
        <a:accent4>
          <a:srgbClr val="DADADA"/>
        </a:accent4>
        <a:accent5>
          <a:srgbClr val="F5AAC5"/>
        </a:accent5>
        <a:accent6>
          <a:srgbClr val="028BC2"/>
        </a:accent6>
        <a:hlink>
          <a:srgbClr val="F8B215"/>
        </a:hlink>
        <a:folHlink>
          <a:srgbClr val="00AA9F"/>
        </a:folHlink>
      </a:clrScheme>
      <a:clrMap bg1="dk2" tx1="lt1" bg2="dk1" tx2="lt2" accent1="accent1" accent2="accent2" accent3="accent3" accent4="accent4" accent5="accent5" accent6="accent6" hlink="hlink" folHlink="folHlink"/>
    </a:extraClrScheme>
    <a:extraClrScheme>
      <a:clrScheme name="Blauwe achtergrond met foto 2">
        <a:dk1>
          <a:srgbClr val="474747"/>
        </a:dk1>
        <a:lt1>
          <a:srgbClr val="FFFFFF"/>
        </a:lt1>
        <a:dk2>
          <a:srgbClr val="474747"/>
        </a:dk2>
        <a:lt2>
          <a:srgbClr val="B2B2B2"/>
        </a:lt2>
        <a:accent1>
          <a:srgbClr val="EE008C"/>
        </a:accent1>
        <a:accent2>
          <a:srgbClr val="039AD6"/>
        </a:accent2>
        <a:accent3>
          <a:srgbClr val="FFFFFF"/>
        </a:accent3>
        <a:accent4>
          <a:srgbClr val="3B3B3B"/>
        </a:accent4>
        <a:accent5>
          <a:srgbClr val="F5AAC5"/>
        </a:accent5>
        <a:accent6>
          <a:srgbClr val="028BC2"/>
        </a:accent6>
        <a:hlink>
          <a:srgbClr val="F8B215"/>
        </a:hlink>
        <a:folHlink>
          <a:srgbClr val="00AA9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Witte achtergrond">
  <a:themeElements>
    <a:clrScheme name="Witte achtergrond 2">
      <a:dk1>
        <a:srgbClr val="474747"/>
      </a:dk1>
      <a:lt1>
        <a:srgbClr val="FFFFFF"/>
      </a:lt1>
      <a:dk2>
        <a:srgbClr val="474747"/>
      </a:dk2>
      <a:lt2>
        <a:srgbClr val="B2B2B2"/>
      </a:lt2>
      <a:accent1>
        <a:srgbClr val="EE008C"/>
      </a:accent1>
      <a:accent2>
        <a:srgbClr val="039AD6"/>
      </a:accent2>
      <a:accent3>
        <a:srgbClr val="FFFFFF"/>
      </a:accent3>
      <a:accent4>
        <a:srgbClr val="3B3B3B"/>
      </a:accent4>
      <a:accent5>
        <a:srgbClr val="F5AAC5"/>
      </a:accent5>
      <a:accent6>
        <a:srgbClr val="028BC2"/>
      </a:accent6>
      <a:hlink>
        <a:srgbClr val="F8B215"/>
      </a:hlink>
      <a:folHlink>
        <a:srgbClr val="00AA9F"/>
      </a:folHlink>
    </a:clrScheme>
    <a:fontScheme name="Witte achtergrond">
      <a:majorFont>
        <a:latin typeface="Verdana"/>
        <a:ea typeface="ＭＳ Ｐゴシック"/>
        <a:cs typeface=""/>
      </a:majorFont>
      <a:minorFont>
        <a:latin typeface="Verdana"/>
        <a:ea typeface="ＭＳ Ｐゴシック"/>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1"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1" charset="0"/>
            <a:ea typeface="ＭＳ Ｐゴシック" pitchFamily="1" charset="-128"/>
          </a:defRPr>
        </a:defPPr>
      </a:lstStyle>
    </a:lnDef>
  </a:objectDefaults>
  <a:extraClrSchemeLst>
    <a:extraClrScheme>
      <a:clrScheme name="Witte achtergrond 1">
        <a:dk1>
          <a:srgbClr val="474747"/>
        </a:dk1>
        <a:lt1>
          <a:srgbClr val="FFFFFF"/>
        </a:lt1>
        <a:dk2>
          <a:srgbClr val="0066CC"/>
        </a:dk2>
        <a:lt2>
          <a:srgbClr val="FFFFFF"/>
        </a:lt2>
        <a:accent1>
          <a:srgbClr val="EE008C"/>
        </a:accent1>
        <a:accent2>
          <a:srgbClr val="039AD6"/>
        </a:accent2>
        <a:accent3>
          <a:srgbClr val="AAB8E2"/>
        </a:accent3>
        <a:accent4>
          <a:srgbClr val="DADADA"/>
        </a:accent4>
        <a:accent5>
          <a:srgbClr val="F5AAC5"/>
        </a:accent5>
        <a:accent6>
          <a:srgbClr val="028BC2"/>
        </a:accent6>
        <a:hlink>
          <a:srgbClr val="F8B215"/>
        </a:hlink>
        <a:folHlink>
          <a:srgbClr val="00AA9F"/>
        </a:folHlink>
      </a:clrScheme>
      <a:clrMap bg1="dk2" tx1="lt1" bg2="dk1" tx2="lt2" accent1="accent1" accent2="accent2" accent3="accent3" accent4="accent4" accent5="accent5" accent6="accent6" hlink="hlink" folHlink="folHlink"/>
    </a:extraClrScheme>
    <a:extraClrScheme>
      <a:clrScheme name="Witte achtergrond 2">
        <a:dk1>
          <a:srgbClr val="474747"/>
        </a:dk1>
        <a:lt1>
          <a:srgbClr val="FFFFFF"/>
        </a:lt1>
        <a:dk2>
          <a:srgbClr val="474747"/>
        </a:dk2>
        <a:lt2>
          <a:srgbClr val="B2B2B2"/>
        </a:lt2>
        <a:accent1>
          <a:srgbClr val="EE008C"/>
        </a:accent1>
        <a:accent2>
          <a:srgbClr val="039AD6"/>
        </a:accent2>
        <a:accent3>
          <a:srgbClr val="FFFFFF"/>
        </a:accent3>
        <a:accent4>
          <a:srgbClr val="3B3B3B"/>
        </a:accent4>
        <a:accent5>
          <a:srgbClr val="F5AAC5"/>
        </a:accent5>
        <a:accent6>
          <a:srgbClr val="028BC2"/>
        </a:accent6>
        <a:hlink>
          <a:srgbClr val="F8B215"/>
        </a:hlink>
        <a:folHlink>
          <a:srgbClr val="00AA9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Witte achtergrond">
  <a:themeElements>
    <a:clrScheme name="Witte achtergrond 2">
      <a:dk1>
        <a:srgbClr val="474747"/>
      </a:dk1>
      <a:lt1>
        <a:srgbClr val="FFFFFF"/>
      </a:lt1>
      <a:dk2>
        <a:srgbClr val="474747"/>
      </a:dk2>
      <a:lt2>
        <a:srgbClr val="B2B2B2"/>
      </a:lt2>
      <a:accent1>
        <a:srgbClr val="EE008C"/>
      </a:accent1>
      <a:accent2>
        <a:srgbClr val="039AD6"/>
      </a:accent2>
      <a:accent3>
        <a:srgbClr val="FFFFFF"/>
      </a:accent3>
      <a:accent4>
        <a:srgbClr val="3B3B3B"/>
      </a:accent4>
      <a:accent5>
        <a:srgbClr val="F5AAC5"/>
      </a:accent5>
      <a:accent6>
        <a:srgbClr val="028BC2"/>
      </a:accent6>
      <a:hlink>
        <a:srgbClr val="F8B215"/>
      </a:hlink>
      <a:folHlink>
        <a:srgbClr val="00AA9F"/>
      </a:folHlink>
    </a:clrScheme>
    <a:fontScheme name="Witte achtergrond">
      <a:majorFont>
        <a:latin typeface="Verdana"/>
        <a:ea typeface="ＭＳ Ｐゴシック"/>
        <a:cs typeface=""/>
      </a:majorFont>
      <a:minorFont>
        <a:latin typeface="Verdana"/>
        <a:ea typeface="ＭＳ Ｐゴシック"/>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1"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1" charset="0"/>
            <a:ea typeface="ＭＳ Ｐゴシック" pitchFamily="1" charset="-128"/>
          </a:defRPr>
        </a:defPPr>
      </a:lstStyle>
    </a:lnDef>
  </a:objectDefaults>
  <a:extraClrSchemeLst>
    <a:extraClrScheme>
      <a:clrScheme name="Witte achtergrond 1">
        <a:dk1>
          <a:srgbClr val="474747"/>
        </a:dk1>
        <a:lt1>
          <a:srgbClr val="FFFFFF"/>
        </a:lt1>
        <a:dk2>
          <a:srgbClr val="0066CC"/>
        </a:dk2>
        <a:lt2>
          <a:srgbClr val="FFFFFF"/>
        </a:lt2>
        <a:accent1>
          <a:srgbClr val="EE008C"/>
        </a:accent1>
        <a:accent2>
          <a:srgbClr val="039AD6"/>
        </a:accent2>
        <a:accent3>
          <a:srgbClr val="AAB8E2"/>
        </a:accent3>
        <a:accent4>
          <a:srgbClr val="DADADA"/>
        </a:accent4>
        <a:accent5>
          <a:srgbClr val="F5AAC5"/>
        </a:accent5>
        <a:accent6>
          <a:srgbClr val="028BC2"/>
        </a:accent6>
        <a:hlink>
          <a:srgbClr val="F8B215"/>
        </a:hlink>
        <a:folHlink>
          <a:srgbClr val="00AA9F"/>
        </a:folHlink>
      </a:clrScheme>
      <a:clrMap bg1="dk2" tx1="lt1" bg2="dk1" tx2="lt2" accent1="accent1" accent2="accent2" accent3="accent3" accent4="accent4" accent5="accent5" accent6="accent6" hlink="hlink" folHlink="folHlink"/>
    </a:extraClrScheme>
    <a:extraClrScheme>
      <a:clrScheme name="Witte achtergrond 2">
        <a:dk1>
          <a:srgbClr val="474747"/>
        </a:dk1>
        <a:lt1>
          <a:srgbClr val="FFFFFF"/>
        </a:lt1>
        <a:dk2>
          <a:srgbClr val="474747"/>
        </a:dk2>
        <a:lt2>
          <a:srgbClr val="B2B2B2"/>
        </a:lt2>
        <a:accent1>
          <a:srgbClr val="EE008C"/>
        </a:accent1>
        <a:accent2>
          <a:srgbClr val="039AD6"/>
        </a:accent2>
        <a:accent3>
          <a:srgbClr val="FFFFFF"/>
        </a:accent3>
        <a:accent4>
          <a:srgbClr val="3B3B3B"/>
        </a:accent4>
        <a:accent5>
          <a:srgbClr val="F5AAC5"/>
        </a:accent5>
        <a:accent6>
          <a:srgbClr val="028BC2"/>
        </a:accent6>
        <a:hlink>
          <a:srgbClr val="F8B215"/>
        </a:hlink>
        <a:folHlink>
          <a:srgbClr val="00AA9F"/>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NU presentatie (blue)</Template>
  <TotalTime>941</TotalTime>
  <Words>437</Words>
  <Application>Microsoft Office PowerPoint</Application>
  <PresentationFormat>Diavoorstelling (4:3)</PresentationFormat>
  <Paragraphs>54</Paragraphs>
  <Slides>7</Slides>
  <Notes>1</Notes>
  <HiddenSlides>0</HiddenSlides>
  <MMClips>0</MMClips>
  <ScaleCrop>false</ScaleCrop>
  <HeadingPairs>
    <vt:vector size="6" baseType="variant">
      <vt:variant>
        <vt:lpstr>Gebruikte lettertypen</vt:lpstr>
      </vt:variant>
      <vt:variant>
        <vt:i4>4</vt:i4>
      </vt:variant>
      <vt:variant>
        <vt:lpstr>Thema</vt:lpstr>
      </vt:variant>
      <vt:variant>
        <vt:i4>3</vt:i4>
      </vt:variant>
      <vt:variant>
        <vt:lpstr>Diatitels</vt:lpstr>
      </vt:variant>
      <vt:variant>
        <vt:i4>7</vt:i4>
      </vt:variant>
    </vt:vector>
  </HeadingPairs>
  <TitlesOfParts>
    <vt:vector size="14" baseType="lpstr">
      <vt:lpstr>ＭＳ Ｐゴシック</vt:lpstr>
      <vt:lpstr>Arial</vt:lpstr>
      <vt:lpstr>Verdana</vt:lpstr>
      <vt:lpstr>Wingdings</vt:lpstr>
      <vt:lpstr>NU presentatie (blue)</vt:lpstr>
      <vt:lpstr>Witte achtergrond</vt:lpstr>
      <vt:lpstr>1_Witte achtergrond</vt:lpstr>
      <vt:lpstr>§6.2 De Gouden Eeuw van Nederland</vt:lpstr>
      <vt:lpstr>De bijzondere plaats van de Republiek</vt:lpstr>
      <vt:lpstr>De staatkundige situatie in de Republiek</vt:lpstr>
      <vt:lpstr>PowerPoint-presentatie</vt:lpstr>
      <vt:lpstr>De economische bloei van de Republiek</vt:lpstr>
      <vt:lpstr>De culturele bloei van de Republiek</vt:lpstr>
      <vt:lpstr>PowerPoint-presentatie</vt:lpstr>
    </vt:vector>
  </TitlesOfParts>
  <Company>Infinitas Learning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Pitch Pincode Tweede Fase</dc:title>
  <dc:creator>Bernadette Hijstek</dc:creator>
  <dc:description>versie 1.0 - maart 2008</dc:description>
  <cp:lastModifiedBy>Dijkstra, Esra</cp:lastModifiedBy>
  <cp:revision>266</cp:revision>
  <cp:lastPrinted>2013-03-19T08:25:20Z</cp:lastPrinted>
  <dcterms:created xsi:type="dcterms:W3CDTF">2013-03-13T12:13:36Z</dcterms:created>
  <dcterms:modified xsi:type="dcterms:W3CDTF">2016-11-08T12:27:53Z</dcterms:modified>
</cp:coreProperties>
</file>